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7" r:id="rId5"/>
    <p:sldId id="1196" r:id="rId6"/>
    <p:sldId id="1198" r:id="rId7"/>
    <p:sldId id="1199" r:id="rId8"/>
    <p:sldId id="1200" r:id="rId9"/>
    <p:sldId id="1201" r:id="rId10"/>
    <p:sldId id="1155" r:id="rId11"/>
    <p:sldId id="1202" r:id="rId12"/>
    <p:sldId id="1156" r:id="rId13"/>
    <p:sldId id="1157" r:id="rId14"/>
    <p:sldId id="1158" r:id="rId15"/>
    <p:sldId id="1159" r:id="rId16"/>
    <p:sldId id="1160" r:id="rId17"/>
    <p:sldId id="1203" r:id="rId18"/>
    <p:sldId id="1162"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3C47E-4998-9245-937A-88DE546550AF}" v="17" dt="2022-03-23T11:14:18.694"/>
    <p1510:client id="{76F0FB28-CF18-9819-2A05-39ABE35568F5}" v="343" dt="2022-06-20T07:11:56.593"/>
    <p1510:client id="{7F68A3BD-2950-3887-057C-DBCC52EC0201}" v="8" dt="2022-06-20T07:51:07.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6853"/>
  </p:normalViewPr>
  <p:slideViewPr>
    <p:cSldViewPr snapToGrid="0" snapToObjects="1">
      <p:cViewPr varScale="1">
        <p:scale>
          <a:sx n="82" d="100"/>
          <a:sy n="82" d="100"/>
        </p:scale>
        <p:origin x="16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Johnsson" userId="b7be0a8f-eeb0-4f89-9b9b-f8558d5d107d" providerId="ADAL" clId="{60C3C47E-4998-9245-937A-88DE546550AF}"/>
    <pc:docChg chg="custSel modSld">
      <pc:chgData name="Tom Johnsson" userId="b7be0a8f-eeb0-4f89-9b9b-f8558d5d107d" providerId="ADAL" clId="{60C3C47E-4998-9245-937A-88DE546550AF}" dt="2022-03-23T11:15:17.631" v="1007" actId="6549"/>
      <pc:docMkLst>
        <pc:docMk/>
      </pc:docMkLst>
      <pc:sldChg chg="modSp mod">
        <pc:chgData name="Tom Johnsson" userId="b7be0a8f-eeb0-4f89-9b9b-f8558d5d107d" providerId="ADAL" clId="{60C3C47E-4998-9245-937A-88DE546550AF}" dt="2022-03-23T11:15:17.631" v="1007" actId="6549"/>
        <pc:sldMkLst>
          <pc:docMk/>
          <pc:sldMk cId="2983333208" sldId="257"/>
        </pc:sldMkLst>
        <pc:spChg chg="mod">
          <ac:chgData name="Tom Johnsson" userId="b7be0a8f-eeb0-4f89-9b9b-f8558d5d107d" providerId="ADAL" clId="{60C3C47E-4998-9245-937A-88DE546550AF}" dt="2022-03-23T11:15:17.631" v="1007" actId="6549"/>
          <ac:spMkLst>
            <pc:docMk/>
            <pc:sldMk cId="2983333208" sldId="257"/>
            <ac:spMk id="3" creationId="{0CD67FF9-BB5F-9E47-909F-58D111C8622C}"/>
          </ac:spMkLst>
        </pc:spChg>
      </pc:sldChg>
      <pc:sldChg chg="addSp modSp mod">
        <pc:chgData name="Tom Johnsson" userId="b7be0a8f-eeb0-4f89-9b9b-f8558d5d107d" providerId="ADAL" clId="{60C3C47E-4998-9245-937A-88DE546550AF}" dt="2022-03-23T11:10:59.920" v="955" actId="1076"/>
        <pc:sldMkLst>
          <pc:docMk/>
          <pc:sldMk cId="1110435248" sldId="1156"/>
        </pc:sldMkLst>
        <pc:spChg chg="add mod">
          <ac:chgData name="Tom Johnsson" userId="b7be0a8f-eeb0-4f89-9b9b-f8558d5d107d" providerId="ADAL" clId="{60C3C47E-4998-9245-937A-88DE546550AF}" dt="2022-03-23T11:10:59.920" v="955" actId="1076"/>
          <ac:spMkLst>
            <pc:docMk/>
            <pc:sldMk cId="1110435248" sldId="1156"/>
            <ac:spMk id="4" creationId="{E0CCE771-82F6-B746-873C-4FD5330EC5FB}"/>
          </ac:spMkLst>
        </pc:spChg>
      </pc:sldChg>
      <pc:sldChg chg="addSp delSp modSp mod">
        <pc:chgData name="Tom Johnsson" userId="b7be0a8f-eeb0-4f89-9b9b-f8558d5d107d" providerId="ADAL" clId="{60C3C47E-4998-9245-937A-88DE546550AF}" dt="2022-03-23T11:08:02.849" v="889" actId="20577"/>
        <pc:sldMkLst>
          <pc:docMk/>
          <pc:sldMk cId="2254302586" sldId="1157"/>
        </pc:sldMkLst>
        <pc:spChg chg="mod">
          <ac:chgData name="Tom Johnsson" userId="b7be0a8f-eeb0-4f89-9b9b-f8558d5d107d" providerId="ADAL" clId="{60C3C47E-4998-9245-937A-88DE546550AF}" dt="2022-03-21T15:04:55.973" v="735" actId="14100"/>
          <ac:spMkLst>
            <pc:docMk/>
            <pc:sldMk cId="2254302586" sldId="1157"/>
            <ac:spMk id="3" creationId="{BCC9A3B8-63AD-9347-ADC1-EBE5D04BEF93}"/>
          </ac:spMkLst>
        </pc:spChg>
        <pc:spChg chg="add del mod">
          <ac:chgData name="Tom Johnsson" userId="b7be0a8f-eeb0-4f89-9b9b-f8558d5d107d" providerId="ADAL" clId="{60C3C47E-4998-9245-937A-88DE546550AF}" dt="2022-03-21T15:03:27.299" v="705"/>
          <ac:spMkLst>
            <pc:docMk/>
            <pc:sldMk cId="2254302586" sldId="1157"/>
            <ac:spMk id="7" creationId="{8B936DB9-9472-1F4C-9B53-B09AC4CD2EC5}"/>
          </ac:spMkLst>
        </pc:spChg>
        <pc:spChg chg="mod">
          <ac:chgData name="Tom Johnsson" userId="b7be0a8f-eeb0-4f89-9b9b-f8558d5d107d" providerId="ADAL" clId="{60C3C47E-4998-9245-937A-88DE546550AF}" dt="2022-03-21T15:34:33.069" v="836" actId="1076"/>
          <ac:spMkLst>
            <pc:docMk/>
            <pc:sldMk cId="2254302586" sldId="1157"/>
            <ac:spMk id="9" creationId="{6A9C361B-647A-384B-A024-323F785B43D6}"/>
          </ac:spMkLst>
        </pc:spChg>
        <pc:spChg chg="mod">
          <ac:chgData name="Tom Johnsson" userId="b7be0a8f-eeb0-4f89-9b9b-f8558d5d107d" providerId="ADAL" clId="{60C3C47E-4998-9245-937A-88DE546550AF}" dt="2022-03-23T11:08:02.849" v="889" actId="20577"/>
          <ac:spMkLst>
            <pc:docMk/>
            <pc:sldMk cId="2254302586" sldId="1157"/>
            <ac:spMk id="10" creationId="{53E328ED-CCCA-044C-96E6-37B5CDEEA036}"/>
          </ac:spMkLst>
        </pc:spChg>
        <pc:picChg chg="add del mod">
          <ac:chgData name="Tom Johnsson" userId="b7be0a8f-eeb0-4f89-9b9b-f8558d5d107d" providerId="ADAL" clId="{60C3C47E-4998-9245-937A-88DE546550AF}" dt="2022-03-21T15:03:25.412" v="704" actId="21"/>
          <ac:picMkLst>
            <pc:docMk/>
            <pc:sldMk cId="2254302586" sldId="1157"/>
            <ac:picMk id="5" creationId="{618A2775-957B-C246-AB80-AEDF42159622}"/>
          </ac:picMkLst>
        </pc:picChg>
        <pc:picChg chg="del">
          <ac:chgData name="Tom Johnsson" userId="b7be0a8f-eeb0-4f89-9b9b-f8558d5d107d" providerId="ADAL" clId="{60C3C47E-4998-9245-937A-88DE546550AF}" dt="2022-03-21T15:03:22.581" v="703" actId="478"/>
          <ac:picMkLst>
            <pc:docMk/>
            <pc:sldMk cId="2254302586" sldId="1157"/>
            <ac:picMk id="8" creationId="{4BA2D5A9-85B4-A244-B52C-E1121122B4B5}"/>
          </ac:picMkLst>
        </pc:picChg>
        <pc:picChg chg="add mod">
          <ac:chgData name="Tom Johnsson" userId="b7be0a8f-eeb0-4f89-9b9b-f8558d5d107d" providerId="ADAL" clId="{60C3C47E-4998-9245-937A-88DE546550AF}" dt="2022-03-21T15:34:02.997" v="822" actId="1076"/>
          <ac:picMkLst>
            <pc:docMk/>
            <pc:sldMk cId="2254302586" sldId="1157"/>
            <ac:picMk id="11" creationId="{0EBA7505-BCEF-DA44-8392-5D74704B61E5}"/>
          </ac:picMkLst>
        </pc:picChg>
        <pc:picChg chg="add mod modCrop">
          <ac:chgData name="Tom Johnsson" userId="b7be0a8f-eeb0-4f89-9b9b-f8558d5d107d" providerId="ADAL" clId="{60C3C47E-4998-9245-937A-88DE546550AF}" dt="2022-03-21T15:04:11.798" v="711" actId="732"/>
          <ac:picMkLst>
            <pc:docMk/>
            <pc:sldMk cId="2254302586" sldId="1157"/>
            <ac:picMk id="12" creationId="{236C482C-D944-2943-80AC-E747CBFDCBE4}"/>
          </ac:picMkLst>
        </pc:picChg>
        <pc:picChg chg="add del mod">
          <ac:chgData name="Tom Johnsson" userId="b7be0a8f-eeb0-4f89-9b9b-f8558d5d107d" providerId="ADAL" clId="{60C3C47E-4998-9245-937A-88DE546550AF}" dt="2022-03-21T15:33:53.098" v="819" actId="478"/>
          <ac:picMkLst>
            <pc:docMk/>
            <pc:sldMk cId="2254302586" sldId="1157"/>
            <ac:picMk id="1026" creationId="{293986E5-C8D7-4B4D-BCD8-D61AEC1C0BF9}"/>
          </ac:picMkLst>
        </pc:picChg>
        <pc:picChg chg="del">
          <ac:chgData name="Tom Johnsson" userId="b7be0a8f-eeb0-4f89-9b9b-f8558d5d107d" providerId="ADAL" clId="{60C3C47E-4998-9245-937A-88DE546550AF}" dt="2022-03-21T15:16:20.203" v="736" actId="478"/>
          <ac:picMkLst>
            <pc:docMk/>
            <pc:sldMk cId="2254302586" sldId="1157"/>
            <ac:picMk id="3074" creationId="{37E35FC3-DC1F-9A4B-B43F-21ACD3C0F9CB}"/>
          </ac:picMkLst>
        </pc:picChg>
      </pc:sldChg>
      <pc:sldChg chg="addSp modSp mod">
        <pc:chgData name="Tom Johnsson" userId="b7be0a8f-eeb0-4f89-9b9b-f8558d5d107d" providerId="ADAL" clId="{60C3C47E-4998-9245-937A-88DE546550AF}" dt="2022-03-23T11:15:00.856" v="1006" actId="1076"/>
        <pc:sldMkLst>
          <pc:docMk/>
          <pc:sldMk cId="374690122" sldId="1159"/>
        </pc:sldMkLst>
        <pc:spChg chg="add mod">
          <ac:chgData name="Tom Johnsson" userId="b7be0a8f-eeb0-4f89-9b9b-f8558d5d107d" providerId="ADAL" clId="{60C3C47E-4998-9245-937A-88DE546550AF}" dt="2022-03-23T11:15:00.856" v="1006" actId="1076"/>
          <ac:spMkLst>
            <pc:docMk/>
            <pc:sldMk cId="374690122" sldId="1159"/>
            <ac:spMk id="4" creationId="{E74A2AD2-5B97-024F-AA26-5798C5BDFC83}"/>
          </ac:spMkLst>
        </pc:spChg>
      </pc:sldChg>
      <pc:sldChg chg="modSp mod modNotesTx">
        <pc:chgData name="Tom Johnsson" userId="b7be0a8f-eeb0-4f89-9b9b-f8558d5d107d" providerId="ADAL" clId="{60C3C47E-4998-9245-937A-88DE546550AF}" dt="2022-03-21T15:38:40.147" v="840" actId="20577"/>
        <pc:sldMkLst>
          <pc:docMk/>
          <pc:sldMk cId="3268904115" sldId="1162"/>
        </pc:sldMkLst>
        <pc:spChg chg="mod">
          <ac:chgData name="Tom Johnsson" userId="b7be0a8f-eeb0-4f89-9b9b-f8558d5d107d" providerId="ADAL" clId="{60C3C47E-4998-9245-937A-88DE546550AF}" dt="2022-03-21T15:38:05.297" v="838" actId="20577"/>
          <ac:spMkLst>
            <pc:docMk/>
            <pc:sldMk cId="3268904115" sldId="1162"/>
            <ac:spMk id="3" creationId="{366953CB-2058-0E41-B36D-58D958197162}"/>
          </ac:spMkLst>
        </pc:spChg>
      </pc:sldChg>
      <pc:sldChg chg="addSp delSp modSp mod chgLayout modNotesTx">
        <pc:chgData name="Tom Johnsson" userId="b7be0a8f-eeb0-4f89-9b9b-f8558d5d107d" providerId="ADAL" clId="{60C3C47E-4998-9245-937A-88DE546550AF}" dt="2022-03-23T11:06:50.210" v="879" actId="790"/>
        <pc:sldMkLst>
          <pc:docMk/>
          <pc:sldMk cId="3237365453" sldId="1196"/>
        </pc:sldMkLst>
        <pc:spChg chg="mod ord">
          <ac:chgData name="Tom Johnsson" userId="b7be0a8f-eeb0-4f89-9b9b-f8558d5d107d" providerId="ADAL" clId="{60C3C47E-4998-9245-937A-88DE546550AF}" dt="2022-03-23T11:06:50.210" v="879" actId="790"/>
          <ac:spMkLst>
            <pc:docMk/>
            <pc:sldMk cId="3237365453" sldId="1196"/>
            <ac:spMk id="2" creationId="{2C3152F2-47D2-5B43-B55C-0C6FA62D192D}"/>
          </ac:spMkLst>
        </pc:spChg>
        <pc:spChg chg="mod ord">
          <ac:chgData name="Tom Johnsson" userId="b7be0a8f-eeb0-4f89-9b9b-f8558d5d107d" providerId="ADAL" clId="{60C3C47E-4998-9245-937A-88DE546550AF}" dt="2022-03-23T11:06:50.210" v="879" actId="790"/>
          <ac:spMkLst>
            <pc:docMk/>
            <pc:sldMk cId="3237365453" sldId="1196"/>
            <ac:spMk id="3" creationId="{45857A7A-0152-6145-B873-FAFE547D7BA8}"/>
          </ac:spMkLst>
        </pc:spChg>
        <pc:spChg chg="add del mod ord">
          <ac:chgData name="Tom Johnsson" userId="b7be0a8f-eeb0-4f89-9b9b-f8558d5d107d" providerId="ADAL" clId="{60C3C47E-4998-9245-937A-88DE546550AF}" dt="2022-03-23T11:06:03.602" v="846"/>
          <ac:spMkLst>
            <pc:docMk/>
            <pc:sldMk cId="3237365453" sldId="1196"/>
            <ac:spMk id="6" creationId="{1AD154A0-2244-E040-8E3C-EDC050D0B64B}"/>
          </ac:spMkLst>
        </pc:spChg>
        <pc:spChg chg="add mod">
          <ac:chgData name="Tom Johnsson" userId="b7be0a8f-eeb0-4f89-9b9b-f8558d5d107d" providerId="ADAL" clId="{60C3C47E-4998-9245-937A-88DE546550AF}" dt="2022-03-23T11:06:50.210" v="879" actId="790"/>
          <ac:spMkLst>
            <pc:docMk/>
            <pc:sldMk cId="3237365453" sldId="1196"/>
            <ac:spMk id="8" creationId="{3BC4D2C1-5112-994E-806A-A808EEB840BF}"/>
          </ac:spMkLst>
        </pc:spChg>
        <pc:picChg chg="add del mod">
          <ac:chgData name="Tom Johnsson" userId="b7be0a8f-eeb0-4f89-9b9b-f8558d5d107d" providerId="ADAL" clId="{60C3C47E-4998-9245-937A-88DE546550AF}" dt="2022-03-23T11:05:57.738" v="842" actId="21"/>
          <ac:picMkLst>
            <pc:docMk/>
            <pc:sldMk cId="3237365453" sldId="1196"/>
            <ac:picMk id="5" creationId="{61E47C05-D389-B343-93B2-CECC1B8164B0}"/>
          </ac:picMkLst>
        </pc:picChg>
        <pc:picChg chg="add mod">
          <ac:chgData name="Tom Johnsson" userId="b7be0a8f-eeb0-4f89-9b9b-f8558d5d107d" providerId="ADAL" clId="{60C3C47E-4998-9245-937A-88DE546550AF}" dt="2022-03-23T11:06:39.084" v="877" actId="14100"/>
          <ac:picMkLst>
            <pc:docMk/>
            <pc:sldMk cId="3237365453" sldId="1196"/>
            <ac:picMk id="7" creationId="{FD85FE06-D99D-8742-A728-45D00B44F0A8}"/>
          </ac:picMkLst>
        </pc:picChg>
      </pc:sldChg>
      <pc:sldChg chg="modSp mod">
        <pc:chgData name="Tom Johnsson" userId="b7be0a8f-eeb0-4f89-9b9b-f8558d5d107d" providerId="ADAL" clId="{60C3C47E-4998-9245-937A-88DE546550AF}" dt="2022-03-23T11:07:04.026" v="880" actId="14100"/>
        <pc:sldMkLst>
          <pc:docMk/>
          <pc:sldMk cId="206761416" sldId="1198"/>
        </pc:sldMkLst>
        <pc:picChg chg="mod">
          <ac:chgData name="Tom Johnsson" userId="b7be0a8f-eeb0-4f89-9b9b-f8558d5d107d" providerId="ADAL" clId="{60C3C47E-4998-9245-937A-88DE546550AF}" dt="2022-03-23T11:07:04.026" v="880" actId="14100"/>
          <ac:picMkLst>
            <pc:docMk/>
            <pc:sldMk cId="206761416" sldId="1198"/>
            <ac:picMk id="5" creationId="{208EE0E5-59F8-234A-BE0C-74F1EB6840C4}"/>
          </ac:picMkLst>
        </pc:picChg>
      </pc:sldChg>
      <pc:sldChg chg="modSp mod">
        <pc:chgData name="Tom Johnsson" userId="b7be0a8f-eeb0-4f89-9b9b-f8558d5d107d" providerId="ADAL" clId="{60C3C47E-4998-9245-937A-88DE546550AF}" dt="2022-03-21T14:51:35.609" v="679" actId="20577"/>
        <pc:sldMkLst>
          <pc:docMk/>
          <pc:sldMk cId="2858822548" sldId="1199"/>
        </pc:sldMkLst>
        <pc:spChg chg="mod">
          <ac:chgData name="Tom Johnsson" userId="b7be0a8f-eeb0-4f89-9b9b-f8558d5d107d" providerId="ADAL" clId="{60C3C47E-4998-9245-937A-88DE546550AF}" dt="2022-03-21T14:51:35.609" v="679" actId="20577"/>
          <ac:spMkLst>
            <pc:docMk/>
            <pc:sldMk cId="2858822548" sldId="1199"/>
            <ac:spMk id="3" creationId="{45857A7A-0152-6145-B873-FAFE547D7BA8}"/>
          </ac:spMkLst>
        </pc:spChg>
      </pc:sldChg>
      <pc:sldChg chg="modSp mod">
        <pc:chgData name="Tom Johnsson" userId="b7be0a8f-eeb0-4f89-9b9b-f8558d5d107d" providerId="ADAL" clId="{60C3C47E-4998-9245-937A-88DE546550AF}" dt="2022-03-21T14:58:43.954" v="685" actId="20577"/>
        <pc:sldMkLst>
          <pc:docMk/>
          <pc:sldMk cId="208466533" sldId="1200"/>
        </pc:sldMkLst>
        <pc:spChg chg="mod">
          <ac:chgData name="Tom Johnsson" userId="b7be0a8f-eeb0-4f89-9b9b-f8558d5d107d" providerId="ADAL" clId="{60C3C47E-4998-9245-937A-88DE546550AF}" dt="2022-03-21T14:58:43.954" v="685" actId="20577"/>
          <ac:spMkLst>
            <pc:docMk/>
            <pc:sldMk cId="208466533" sldId="1200"/>
            <ac:spMk id="3" creationId="{45857A7A-0152-6145-B873-FAFE547D7BA8}"/>
          </ac:spMkLst>
        </pc:spChg>
      </pc:sldChg>
      <pc:sldChg chg="modSp mod">
        <pc:chgData name="Tom Johnsson" userId="b7be0a8f-eeb0-4f89-9b9b-f8558d5d107d" providerId="ADAL" clId="{60C3C47E-4998-9245-937A-88DE546550AF}" dt="2022-03-21T14:59:52.238" v="686" actId="20577"/>
        <pc:sldMkLst>
          <pc:docMk/>
          <pc:sldMk cId="572322015" sldId="1202"/>
        </pc:sldMkLst>
        <pc:spChg chg="mod">
          <ac:chgData name="Tom Johnsson" userId="b7be0a8f-eeb0-4f89-9b9b-f8558d5d107d" providerId="ADAL" clId="{60C3C47E-4998-9245-937A-88DE546550AF}" dt="2022-03-21T14:59:52.238" v="686" actId="20577"/>
          <ac:spMkLst>
            <pc:docMk/>
            <pc:sldMk cId="572322015" sldId="1202"/>
            <ac:spMk id="3" creationId="{BCC9A3B8-63AD-9347-ADC1-EBE5D04BEF93}"/>
          </ac:spMkLst>
        </pc:spChg>
      </pc:sldChg>
    </pc:docChg>
  </pc:docChgLst>
  <pc:docChgLst>
    <pc:chgData name="Vieras" userId="S::urn:spo:anon#d9214d8e4d976c32e8b829dbbb46319c625128115deafc46e7be83654979aa84::" providerId="AD" clId="Web-{76F0FB28-CF18-9819-2A05-39ABE35568F5}"/>
    <pc:docChg chg="modSld">
      <pc:chgData name="Vieras" userId="S::urn:spo:anon#d9214d8e4d976c32e8b829dbbb46319c625128115deafc46e7be83654979aa84::" providerId="AD" clId="Web-{76F0FB28-CF18-9819-2A05-39ABE35568F5}" dt="2022-06-20T07:11:56.593" v="310" actId="1076"/>
      <pc:docMkLst>
        <pc:docMk/>
      </pc:docMkLst>
      <pc:sldChg chg="addSp modSp">
        <pc:chgData name="Vieras" userId="S::urn:spo:anon#d9214d8e4d976c32e8b829dbbb46319c625128115deafc46e7be83654979aa84::" providerId="AD" clId="Web-{76F0FB28-CF18-9819-2A05-39ABE35568F5}" dt="2022-06-20T07:02:51.638" v="248" actId="20577"/>
        <pc:sldMkLst>
          <pc:docMk/>
          <pc:sldMk cId="2983333208" sldId="257"/>
        </pc:sldMkLst>
        <pc:spChg chg="mod">
          <ac:chgData name="Vieras" userId="S::urn:spo:anon#d9214d8e4d976c32e8b829dbbb46319c625128115deafc46e7be83654979aa84::" providerId="AD" clId="Web-{76F0FB28-CF18-9819-2A05-39ABE35568F5}" dt="2022-06-20T05:54:57.019" v="18" actId="20577"/>
          <ac:spMkLst>
            <pc:docMk/>
            <pc:sldMk cId="2983333208" sldId="257"/>
            <ac:spMk id="2" creationId="{21413F7C-6E6E-5F40-A319-A3161358F85E}"/>
          </ac:spMkLst>
        </pc:spChg>
        <pc:spChg chg="mod">
          <ac:chgData name="Vieras" userId="S::urn:spo:anon#d9214d8e4d976c32e8b829dbbb46319c625128115deafc46e7be83654979aa84::" providerId="AD" clId="Web-{76F0FB28-CF18-9819-2A05-39ABE35568F5}" dt="2022-06-20T07:02:51.638" v="248" actId="20577"/>
          <ac:spMkLst>
            <pc:docMk/>
            <pc:sldMk cId="2983333208" sldId="257"/>
            <ac:spMk id="3" creationId="{0CD67FF9-BB5F-9E47-909F-58D111C8622C}"/>
          </ac:spMkLst>
        </pc:spChg>
        <pc:picChg chg="add mod ord">
          <ac:chgData name="Vieras" userId="S::urn:spo:anon#d9214d8e4d976c32e8b829dbbb46319c625128115deafc46e7be83654979aa84::" providerId="AD" clId="Web-{76F0FB28-CF18-9819-2A05-39ABE35568F5}" dt="2022-06-20T05:51:07.839" v="3"/>
          <ac:picMkLst>
            <pc:docMk/>
            <pc:sldMk cId="2983333208" sldId="257"/>
            <ac:picMk id="4" creationId="{06E9DEF9-372A-B777-D18F-927DBA809812}"/>
          </ac:picMkLst>
        </pc:picChg>
      </pc:sldChg>
      <pc:sldChg chg="modSp">
        <pc:chgData name="Vieras" userId="S::urn:spo:anon#d9214d8e4d976c32e8b829dbbb46319c625128115deafc46e7be83654979aa84::" providerId="AD" clId="Web-{76F0FB28-CF18-9819-2A05-39ABE35568F5}" dt="2022-06-20T06:07:42.546" v="105" actId="14100"/>
        <pc:sldMkLst>
          <pc:docMk/>
          <pc:sldMk cId="2833071734" sldId="1155"/>
        </pc:sldMkLst>
        <pc:spChg chg="mod">
          <ac:chgData name="Vieras" userId="S::urn:spo:anon#d9214d8e4d976c32e8b829dbbb46319c625128115deafc46e7be83654979aa84::" providerId="AD" clId="Web-{76F0FB28-CF18-9819-2A05-39ABE35568F5}" dt="2022-06-20T06:06:39.403" v="90" actId="20577"/>
          <ac:spMkLst>
            <pc:docMk/>
            <pc:sldMk cId="2833071734" sldId="1155"/>
            <ac:spMk id="2" creationId="{D2254382-A172-B143-A0D1-27C8B5793A7F}"/>
          </ac:spMkLst>
        </pc:spChg>
        <pc:spChg chg="mod">
          <ac:chgData name="Vieras" userId="S::urn:spo:anon#d9214d8e4d976c32e8b829dbbb46319c625128115deafc46e7be83654979aa84::" providerId="AD" clId="Web-{76F0FB28-CF18-9819-2A05-39ABE35568F5}" dt="2022-06-20T06:07:29.592" v="101" actId="20577"/>
          <ac:spMkLst>
            <pc:docMk/>
            <pc:sldMk cId="2833071734" sldId="1155"/>
            <ac:spMk id="3" creationId="{BCC9A3B8-63AD-9347-ADC1-EBE5D04BEF93}"/>
          </ac:spMkLst>
        </pc:spChg>
        <pc:spChg chg="mod">
          <ac:chgData name="Vieras" userId="S::urn:spo:anon#d9214d8e4d976c32e8b829dbbb46319c625128115deafc46e7be83654979aa84::" providerId="AD" clId="Web-{76F0FB28-CF18-9819-2A05-39ABE35568F5}" dt="2022-06-20T06:07:42.546" v="105" actId="14100"/>
          <ac:spMkLst>
            <pc:docMk/>
            <pc:sldMk cId="2833071734" sldId="1155"/>
            <ac:spMk id="5" creationId="{B9BEC470-B54F-6343-829A-BBE080679527}"/>
          </ac:spMkLst>
        </pc:spChg>
      </pc:sldChg>
      <pc:sldChg chg="modSp">
        <pc:chgData name="Vieras" userId="S::urn:spo:anon#d9214d8e4d976c32e8b829dbbb46319c625128115deafc46e7be83654979aa84::" providerId="AD" clId="Web-{76F0FB28-CF18-9819-2A05-39ABE35568F5}" dt="2022-06-20T06:11:43.913" v="135" actId="14100"/>
        <pc:sldMkLst>
          <pc:docMk/>
          <pc:sldMk cId="1110435248" sldId="1156"/>
        </pc:sldMkLst>
        <pc:spChg chg="mod">
          <ac:chgData name="Vieras" userId="S::urn:spo:anon#d9214d8e4d976c32e8b829dbbb46319c625128115deafc46e7be83654979aa84::" providerId="AD" clId="Web-{76F0FB28-CF18-9819-2A05-39ABE35568F5}" dt="2022-06-20T06:08:54.220" v="125" actId="20577"/>
          <ac:spMkLst>
            <pc:docMk/>
            <pc:sldMk cId="1110435248" sldId="1156"/>
            <ac:spMk id="2" creationId="{D2254382-A172-B143-A0D1-27C8B5793A7F}"/>
          </ac:spMkLst>
        </pc:spChg>
        <pc:spChg chg="mod">
          <ac:chgData name="Vieras" userId="S::urn:spo:anon#d9214d8e4d976c32e8b829dbbb46319c625128115deafc46e7be83654979aa84::" providerId="AD" clId="Web-{76F0FB28-CF18-9819-2A05-39ABE35568F5}" dt="2022-06-20T06:11:24.725" v="129" actId="20577"/>
          <ac:spMkLst>
            <pc:docMk/>
            <pc:sldMk cId="1110435248" sldId="1156"/>
            <ac:spMk id="3" creationId="{BCC9A3B8-63AD-9347-ADC1-EBE5D04BEF93}"/>
          </ac:spMkLst>
        </pc:spChg>
        <pc:spChg chg="mod">
          <ac:chgData name="Vieras" userId="S::urn:spo:anon#d9214d8e4d976c32e8b829dbbb46319c625128115deafc46e7be83654979aa84::" providerId="AD" clId="Web-{76F0FB28-CF18-9819-2A05-39ABE35568F5}" dt="2022-06-20T06:11:43.913" v="135" actId="14100"/>
          <ac:spMkLst>
            <pc:docMk/>
            <pc:sldMk cId="1110435248" sldId="1156"/>
            <ac:spMk id="4" creationId="{E0CCE771-82F6-B746-873C-4FD5330EC5FB}"/>
          </ac:spMkLst>
        </pc:spChg>
      </pc:sldChg>
      <pc:sldChg chg="modSp">
        <pc:chgData name="Vieras" userId="S::urn:spo:anon#d9214d8e4d976c32e8b829dbbb46319c625128115deafc46e7be83654979aa84::" providerId="AD" clId="Web-{76F0FB28-CF18-9819-2A05-39ABE35568F5}" dt="2022-06-20T06:13:34.433" v="172" actId="1076"/>
        <pc:sldMkLst>
          <pc:docMk/>
          <pc:sldMk cId="2254302586" sldId="1157"/>
        </pc:sldMkLst>
        <pc:spChg chg="mod">
          <ac:chgData name="Vieras" userId="S::urn:spo:anon#d9214d8e4d976c32e8b829dbbb46319c625128115deafc46e7be83654979aa84::" providerId="AD" clId="Web-{76F0FB28-CF18-9819-2A05-39ABE35568F5}" dt="2022-06-20T06:11:59.804" v="143" actId="20577"/>
          <ac:spMkLst>
            <pc:docMk/>
            <pc:sldMk cId="2254302586" sldId="1157"/>
            <ac:spMk id="2" creationId="{D2254382-A172-B143-A0D1-27C8B5793A7F}"/>
          </ac:spMkLst>
        </pc:spChg>
        <pc:spChg chg="mod">
          <ac:chgData name="Vieras" userId="S::urn:spo:anon#d9214d8e4d976c32e8b829dbbb46319c625128115deafc46e7be83654979aa84::" providerId="AD" clId="Web-{76F0FB28-CF18-9819-2A05-39ABE35568F5}" dt="2022-06-20T06:12:33.556" v="155" actId="20577"/>
          <ac:spMkLst>
            <pc:docMk/>
            <pc:sldMk cId="2254302586" sldId="1157"/>
            <ac:spMk id="3" creationId="{BCC9A3B8-63AD-9347-ADC1-EBE5D04BEF93}"/>
          </ac:spMkLst>
        </pc:spChg>
        <pc:spChg chg="mod">
          <ac:chgData name="Vieras" userId="S::urn:spo:anon#d9214d8e4d976c32e8b829dbbb46319c625128115deafc46e7be83654979aa84::" providerId="AD" clId="Web-{76F0FB28-CF18-9819-2A05-39ABE35568F5}" dt="2022-06-20T06:13:21.698" v="169" actId="1076"/>
          <ac:spMkLst>
            <pc:docMk/>
            <pc:sldMk cId="2254302586" sldId="1157"/>
            <ac:spMk id="9" creationId="{6A9C361B-647A-384B-A024-323F785B43D6}"/>
          </ac:spMkLst>
        </pc:spChg>
        <pc:spChg chg="mod">
          <ac:chgData name="Vieras" userId="S::urn:spo:anon#d9214d8e4d976c32e8b829dbbb46319c625128115deafc46e7be83654979aa84::" providerId="AD" clId="Web-{76F0FB28-CF18-9819-2A05-39ABE35568F5}" dt="2022-06-20T06:13:34.433" v="172" actId="1076"/>
          <ac:spMkLst>
            <pc:docMk/>
            <pc:sldMk cId="2254302586" sldId="1157"/>
            <ac:spMk id="10" creationId="{53E328ED-CCCA-044C-96E6-37B5CDEEA036}"/>
          </ac:spMkLst>
        </pc:spChg>
        <pc:picChg chg="mod">
          <ac:chgData name="Vieras" userId="S::urn:spo:anon#d9214d8e4d976c32e8b829dbbb46319c625128115deafc46e7be83654979aa84::" providerId="AD" clId="Web-{76F0FB28-CF18-9819-2A05-39ABE35568F5}" dt="2022-06-20T06:13:09.838" v="165" actId="1076"/>
          <ac:picMkLst>
            <pc:docMk/>
            <pc:sldMk cId="2254302586" sldId="1157"/>
            <ac:picMk id="11" creationId="{0EBA7505-BCEF-DA44-8392-5D74704B61E5}"/>
          </ac:picMkLst>
        </pc:picChg>
        <pc:picChg chg="mod">
          <ac:chgData name="Vieras" userId="S::urn:spo:anon#d9214d8e4d976c32e8b829dbbb46319c625128115deafc46e7be83654979aa84::" providerId="AD" clId="Web-{76F0FB28-CF18-9819-2A05-39ABE35568F5}" dt="2022-06-20T06:12:38.196" v="156" actId="1076"/>
          <ac:picMkLst>
            <pc:docMk/>
            <pc:sldMk cId="2254302586" sldId="1157"/>
            <ac:picMk id="12" creationId="{236C482C-D944-2943-80AC-E747CBFDCBE4}"/>
          </ac:picMkLst>
        </pc:picChg>
      </pc:sldChg>
      <pc:sldChg chg="modSp">
        <pc:chgData name="Vieras" userId="S::urn:spo:anon#d9214d8e4d976c32e8b829dbbb46319c625128115deafc46e7be83654979aa84::" providerId="AD" clId="Web-{76F0FB28-CF18-9819-2A05-39ABE35568F5}" dt="2022-06-20T06:15:38.281" v="207" actId="1076"/>
        <pc:sldMkLst>
          <pc:docMk/>
          <pc:sldMk cId="3856706093" sldId="1158"/>
        </pc:sldMkLst>
        <pc:spChg chg="mod">
          <ac:chgData name="Vieras" userId="S::urn:spo:anon#d9214d8e4d976c32e8b829dbbb46319c625128115deafc46e7be83654979aa84::" providerId="AD" clId="Web-{76F0FB28-CF18-9819-2A05-39ABE35568F5}" dt="2022-06-20T06:13:52.558" v="174" actId="14100"/>
          <ac:spMkLst>
            <pc:docMk/>
            <pc:sldMk cId="3856706093" sldId="1158"/>
            <ac:spMk id="2" creationId="{75A24D38-46E5-734B-8783-D79EEB11FA0F}"/>
          </ac:spMkLst>
        </pc:spChg>
        <pc:spChg chg="mod">
          <ac:chgData name="Vieras" userId="S::urn:spo:anon#d9214d8e4d976c32e8b829dbbb46319c625128115deafc46e7be83654979aa84::" providerId="AD" clId="Web-{76F0FB28-CF18-9819-2A05-39ABE35568F5}" dt="2022-06-20T06:15:18.483" v="202" actId="14100"/>
          <ac:spMkLst>
            <pc:docMk/>
            <pc:sldMk cId="3856706093" sldId="1158"/>
            <ac:spMk id="3" creationId="{190F1C89-1B67-7844-BB26-24A3B6DE9882}"/>
          </ac:spMkLst>
        </pc:spChg>
        <pc:spChg chg="mod">
          <ac:chgData name="Vieras" userId="S::urn:spo:anon#d9214d8e4d976c32e8b829dbbb46319c625128115deafc46e7be83654979aa84::" providerId="AD" clId="Web-{76F0FB28-CF18-9819-2A05-39ABE35568F5}" dt="2022-06-20T06:15:38.281" v="207" actId="1076"/>
          <ac:spMkLst>
            <pc:docMk/>
            <pc:sldMk cId="3856706093" sldId="1158"/>
            <ac:spMk id="7" creationId="{3A57BE26-51FF-704D-A933-0C0642349E32}"/>
          </ac:spMkLst>
        </pc:spChg>
        <pc:spChg chg="mod">
          <ac:chgData name="Vieras" userId="S::urn:spo:anon#d9214d8e4d976c32e8b829dbbb46319c625128115deafc46e7be83654979aa84::" providerId="AD" clId="Web-{76F0FB28-CF18-9819-2A05-39ABE35568F5}" dt="2022-06-20T06:15:29.577" v="204" actId="20577"/>
          <ac:spMkLst>
            <pc:docMk/>
            <pc:sldMk cId="3856706093" sldId="1158"/>
            <ac:spMk id="8" creationId="{42B2E65D-37B0-1A42-ABD7-2D9D63347F23}"/>
          </ac:spMkLst>
        </pc:spChg>
      </pc:sldChg>
      <pc:sldChg chg="modSp">
        <pc:chgData name="Vieras" userId="S::urn:spo:anon#d9214d8e4d976c32e8b829dbbb46319c625128115deafc46e7be83654979aa84::" providerId="AD" clId="Web-{76F0FB28-CF18-9819-2A05-39ABE35568F5}" dt="2022-06-20T06:17:36.160" v="226" actId="1076"/>
        <pc:sldMkLst>
          <pc:docMk/>
          <pc:sldMk cId="374690122" sldId="1159"/>
        </pc:sldMkLst>
        <pc:spChg chg="mod">
          <ac:chgData name="Vieras" userId="S::urn:spo:anon#d9214d8e4d976c32e8b829dbbb46319c625128115deafc46e7be83654979aa84::" providerId="AD" clId="Web-{76F0FB28-CF18-9819-2A05-39ABE35568F5}" dt="2022-06-20T06:16:22.220" v="211" actId="20577"/>
          <ac:spMkLst>
            <pc:docMk/>
            <pc:sldMk cId="374690122" sldId="1159"/>
            <ac:spMk id="2" creationId="{ACC1D205-EB8B-2844-858A-18973747F8B9}"/>
          </ac:spMkLst>
        </pc:spChg>
        <pc:spChg chg="mod">
          <ac:chgData name="Vieras" userId="S::urn:spo:anon#d9214d8e4d976c32e8b829dbbb46319c625128115deafc46e7be83654979aa84::" providerId="AD" clId="Web-{76F0FB28-CF18-9819-2A05-39ABE35568F5}" dt="2022-06-20T06:16:48.564" v="213" actId="20577"/>
          <ac:spMkLst>
            <pc:docMk/>
            <pc:sldMk cId="374690122" sldId="1159"/>
            <ac:spMk id="3" creationId="{F084093C-0D7D-2947-92FC-D1132E349212}"/>
          </ac:spMkLst>
        </pc:spChg>
        <pc:spChg chg="mod">
          <ac:chgData name="Vieras" userId="S::urn:spo:anon#d9214d8e4d976c32e8b829dbbb46319c625128115deafc46e7be83654979aa84::" providerId="AD" clId="Web-{76F0FB28-CF18-9819-2A05-39ABE35568F5}" dt="2022-06-20T06:17:36.160" v="226" actId="1076"/>
          <ac:spMkLst>
            <pc:docMk/>
            <pc:sldMk cId="374690122" sldId="1159"/>
            <ac:spMk id="4" creationId="{E74A2AD2-5B97-024F-AA26-5798C5BDFC83}"/>
          </ac:spMkLst>
        </pc:spChg>
        <pc:spChg chg="mod">
          <ac:chgData name="Vieras" userId="S::urn:spo:anon#d9214d8e4d976c32e8b829dbbb46319c625128115deafc46e7be83654979aa84::" providerId="AD" clId="Web-{76F0FB28-CF18-9819-2A05-39ABE35568F5}" dt="2022-06-20T06:17:12.222" v="221" actId="1076"/>
          <ac:spMkLst>
            <pc:docMk/>
            <pc:sldMk cId="374690122" sldId="1159"/>
            <ac:spMk id="6" creationId="{B2401BB9-5C92-344B-9FC6-27B61D846DD8}"/>
          </ac:spMkLst>
        </pc:spChg>
        <pc:picChg chg="mod">
          <ac:chgData name="Vieras" userId="S::urn:spo:anon#d9214d8e4d976c32e8b829dbbb46319c625128115deafc46e7be83654979aa84::" providerId="AD" clId="Web-{76F0FB28-CF18-9819-2A05-39ABE35568F5}" dt="2022-06-20T06:16:53.596" v="214" actId="1076"/>
          <ac:picMkLst>
            <pc:docMk/>
            <pc:sldMk cId="374690122" sldId="1159"/>
            <ac:picMk id="5" creationId="{FABC9BD3-C229-1446-85CA-67751D73C8AD}"/>
          </ac:picMkLst>
        </pc:picChg>
      </pc:sldChg>
      <pc:sldChg chg="modSp">
        <pc:chgData name="Vieras" userId="S::urn:spo:anon#d9214d8e4d976c32e8b829dbbb46319c625128115deafc46e7be83654979aa84::" providerId="AD" clId="Web-{76F0FB28-CF18-9819-2A05-39ABE35568F5}" dt="2022-06-20T07:09:19.572" v="274" actId="20577"/>
        <pc:sldMkLst>
          <pc:docMk/>
          <pc:sldMk cId="610965668" sldId="1160"/>
        </pc:sldMkLst>
        <pc:spChg chg="mod">
          <ac:chgData name="Vieras" userId="S::urn:spo:anon#d9214d8e4d976c32e8b829dbbb46319c625128115deafc46e7be83654979aa84::" providerId="AD" clId="Web-{76F0FB28-CF18-9819-2A05-39ABE35568F5}" dt="2022-06-20T07:05:13.048" v="249" actId="20577"/>
          <ac:spMkLst>
            <pc:docMk/>
            <pc:sldMk cId="610965668" sldId="1160"/>
            <ac:spMk id="2" creationId="{ACC1D205-EB8B-2844-858A-18973747F8B9}"/>
          </ac:spMkLst>
        </pc:spChg>
        <pc:spChg chg="mod">
          <ac:chgData name="Vieras" userId="S::urn:spo:anon#d9214d8e4d976c32e8b829dbbb46319c625128115deafc46e7be83654979aa84::" providerId="AD" clId="Web-{76F0FB28-CF18-9819-2A05-39ABE35568F5}" dt="2022-06-20T07:09:19.572" v="274" actId="20577"/>
          <ac:spMkLst>
            <pc:docMk/>
            <pc:sldMk cId="610965668" sldId="1160"/>
            <ac:spMk id="7" creationId="{BAC11A6E-651F-B642-9123-2CBCD965C2EB}"/>
          </ac:spMkLst>
        </pc:spChg>
        <pc:spChg chg="mod">
          <ac:chgData name="Vieras" userId="S::urn:spo:anon#d9214d8e4d976c32e8b829dbbb46319c625128115deafc46e7be83654979aa84::" providerId="AD" clId="Web-{76F0FB28-CF18-9819-2A05-39ABE35568F5}" dt="2022-06-20T07:08:09.648" v="266" actId="20577"/>
          <ac:spMkLst>
            <pc:docMk/>
            <pc:sldMk cId="610965668" sldId="1160"/>
            <ac:spMk id="14" creationId="{4B07DAC6-29FA-C445-BEB5-81F94390EA72}"/>
          </ac:spMkLst>
        </pc:spChg>
        <pc:picChg chg="mod">
          <ac:chgData name="Vieras" userId="S::urn:spo:anon#d9214d8e4d976c32e8b829dbbb46319c625128115deafc46e7be83654979aa84::" providerId="AD" clId="Web-{76F0FB28-CF18-9819-2A05-39ABE35568F5}" dt="2022-06-20T07:08:01.570" v="261" actId="1076"/>
          <ac:picMkLst>
            <pc:docMk/>
            <pc:sldMk cId="610965668" sldId="1160"/>
            <ac:picMk id="13" creationId="{77C5F0FD-DE5B-7F47-81C5-CA5FC2C41612}"/>
          </ac:picMkLst>
        </pc:picChg>
      </pc:sldChg>
      <pc:sldChg chg="modSp">
        <pc:chgData name="Vieras" userId="S::urn:spo:anon#d9214d8e4d976c32e8b829dbbb46319c625128115deafc46e7be83654979aa84::" providerId="AD" clId="Web-{76F0FB28-CF18-9819-2A05-39ABE35568F5}" dt="2022-06-20T07:11:56.593" v="310" actId="1076"/>
        <pc:sldMkLst>
          <pc:docMk/>
          <pc:sldMk cId="3268904115" sldId="1162"/>
        </pc:sldMkLst>
        <pc:spChg chg="mod">
          <ac:chgData name="Vieras" userId="S::urn:spo:anon#d9214d8e4d976c32e8b829dbbb46319c625128115deafc46e7be83654979aa84::" providerId="AD" clId="Web-{76F0FB28-CF18-9819-2A05-39ABE35568F5}" dt="2022-06-20T07:10:38.387" v="291" actId="20577"/>
          <ac:spMkLst>
            <pc:docMk/>
            <pc:sldMk cId="3268904115" sldId="1162"/>
            <ac:spMk id="2" creationId="{66312A9E-7D4F-F24F-8B34-1A0B1DEDC0C7}"/>
          </ac:spMkLst>
        </pc:spChg>
        <pc:spChg chg="mod">
          <ac:chgData name="Vieras" userId="S::urn:spo:anon#d9214d8e4d976c32e8b829dbbb46319c625128115deafc46e7be83654979aa84::" providerId="AD" clId="Web-{76F0FB28-CF18-9819-2A05-39ABE35568F5}" dt="2022-06-20T07:11:19.139" v="303" actId="20577"/>
          <ac:spMkLst>
            <pc:docMk/>
            <pc:sldMk cId="3268904115" sldId="1162"/>
            <ac:spMk id="3" creationId="{366953CB-2058-0E41-B36D-58D958197162}"/>
          </ac:spMkLst>
        </pc:spChg>
        <pc:spChg chg="mod">
          <ac:chgData name="Vieras" userId="S::urn:spo:anon#d9214d8e4d976c32e8b829dbbb46319c625128115deafc46e7be83654979aa84::" providerId="AD" clId="Web-{76F0FB28-CF18-9819-2A05-39ABE35568F5}" dt="2022-06-20T07:11:56.593" v="310" actId="1076"/>
          <ac:spMkLst>
            <pc:docMk/>
            <pc:sldMk cId="3268904115" sldId="1162"/>
            <ac:spMk id="5" creationId="{FDAC3A55-7B67-544D-9996-452983A5C630}"/>
          </ac:spMkLst>
        </pc:spChg>
        <pc:picChg chg="mod">
          <ac:chgData name="Vieras" userId="S::urn:spo:anon#d9214d8e4d976c32e8b829dbbb46319c625128115deafc46e7be83654979aa84::" providerId="AD" clId="Web-{76F0FB28-CF18-9819-2A05-39ABE35568F5}" dt="2022-06-20T07:11:37.483" v="307" actId="14100"/>
          <ac:picMkLst>
            <pc:docMk/>
            <pc:sldMk cId="3268904115" sldId="1162"/>
            <ac:picMk id="9" creationId="{A948B456-855A-4D4A-A153-200E4C18AAAB}"/>
          </ac:picMkLst>
        </pc:picChg>
        <pc:picChg chg="mod">
          <ac:chgData name="Vieras" userId="S::urn:spo:anon#d9214d8e4d976c32e8b829dbbb46319c625128115deafc46e7be83654979aa84::" providerId="AD" clId="Web-{76F0FB28-CF18-9819-2A05-39ABE35568F5}" dt="2022-06-20T07:11:52.468" v="309" actId="1076"/>
          <ac:picMkLst>
            <pc:docMk/>
            <pc:sldMk cId="3268904115" sldId="1162"/>
            <ac:picMk id="6146" creationId="{41B44B02-5020-D445-B8CF-6C04675AD309}"/>
          </ac:picMkLst>
        </pc:picChg>
      </pc:sldChg>
      <pc:sldChg chg="modSp">
        <pc:chgData name="Vieras" userId="S::urn:spo:anon#d9214d8e4d976c32e8b829dbbb46319c625128115deafc46e7be83654979aa84::" providerId="AD" clId="Web-{76F0FB28-CF18-9819-2A05-39ABE35568F5}" dt="2022-06-20T06:02:32.425" v="54" actId="20577"/>
        <pc:sldMkLst>
          <pc:docMk/>
          <pc:sldMk cId="3237365453" sldId="1196"/>
        </pc:sldMkLst>
        <pc:spChg chg="mod">
          <ac:chgData name="Vieras" userId="S::urn:spo:anon#d9214d8e4d976c32e8b829dbbb46319c625128115deafc46e7be83654979aa84::" providerId="AD" clId="Web-{76F0FB28-CF18-9819-2A05-39ABE35568F5}" dt="2022-06-20T06:01:26.189" v="34" actId="20577"/>
          <ac:spMkLst>
            <pc:docMk/>
            <pc:sldMk cId="3237365453" sldId="1196"/>
            <ac:spMk id="2" creationId="{2C3152F2-47D2-5B43-B55C-0C6FA62D192D}"/>
          </ac:spMkLst>
        </pc:spChg>
        <pc:spChg chg="mod">
          <ac:chgData name="Vieras" userId="S::urn:spo:anon#d9214d8e4d976c32e8b829dbbb46319c625128115deafc46e7be83654979aa84::" providerId="AD" clId="Web-{76F0FB28-CF18-9819-2A05-39ABE35568F5}" dt="2022-06-20T06:02:32.425" v="54" actId="20577"/>
          <ac:spMkLst>
            <pc:docMk/>
            <pc:sldMk cId="3237365453" sldId="1196"/>
            <ac:spMk id="3" creationId="{45857A7A-0152-6145-B873-FAFE547D7BA8}"/>
          </ac:spMkLst>
        </pc:spChg>
        <pc:spChg chg="mod">
          <ac:chgData name="Vieras" userId="S::urn:spo:anon#d9214d8e4d976c32e8b829dbbb46319c625128115deafc46e7be83654979aa84::" providerId="AD" clId="Web-{76F0FB28-CF18-9819-2A05-39ABE35568F5}" dt="2022-06-20T06:01:58.112" v="48" actId="1076"/>
          <ac:spMkLst>
            <pc:docMk/>
            <pc:sldMk cId="3237365453" sldId="1196"/>
            <ac:spMk id="8" creationId="{3BC4D2C1-5112-994E-806A-A808EEB840BF}"/>
          </ac:spMkLst>
        </pc:spChg>
      </pc:sldChg>
      <pc:sldChg chg="modSp">
        <pc:chgData name="Vieras" userId="S::urn:spo:anon#d9214d8e4d976c32e8b829dbbb46319c625128115deafc46e7be83654979aa84::" providerId="AD" clId="Web-{76F0FB28-CF18-9819-2A05-39ABE35568F5}" dt="2022-06-20T06:02:57.708" v="59" actId="20577"/>
        <pc:sldMkLst>
          <pc:docMk/>
          <pc:sldMk cId="206761416" sldId="1198"/>
        </pc:sldMkLst>
        <pc:spChg chg="mod">
          <ac:chgData name="Vieras" userId="S::urn:spo:anon#d9214d8e4d976c32e8b829dbbb46319c625128115deafc46e7be83654979aa84::" providerId="AD" clId="Web-{76F0FB28-CF18-9819-2A05-39ABE35568F5}" dt="2022-06-20T06:02:37.847" v="55" actId="20577"/>
          <ac:spMkLst>
            <pc:docMk/>
            <pc:sldMk cId="206761416" sldId="1198"/>
            <ac:spMk id="2" creationId="{2C3152F2-47D2-5B43-B55C-0C6FA62D192D}"/>
          </ac:spMkLst>
        </pc:spChg>
        <pc:spChg chg="mod">
          <ac:chgData name="Vieras" userId="S::urn:spo:anon#d9214d8e4d976c32e8b829dbbb46319c625128115deafc46e7be83654979aa84::" providerId="AD" clId="Web-{76F0FB28-CF18-9819-2A05-39ABE35568F5}" dt="2022-06-20T06:02:57.708" v="59" actId="20577"/>
          <ac:spMkLst>
            <pc:docMk/>
            <pc:sldMk cId="206761416" sldId="1198"/>
            <ac:spMk id="3" creationId="{45857A7A-0152-6145-B873-FAFE547D7BA8}"/>
          </ac:spMkLst>
        </pc:spChg>
        <pc:picChg chg="mod">
          <ac:chgData name="Vieras" userId="S::urn:spo:anon#d9214d8e4d976c32e8b829dbbb46319c625128115deafc46e7be83654979aa84::" providerId="AD" clId="Web-{76F0FB28-CF18-9819-2A05-39ABE35568F5}" dt="2022-06-20T06:02:52.957" v="57" actId="14100"/>
          <ac:picMkLst>
            <pc:docMk/>
            <pc:sldMk cId="206761416" sldId="1198"/>
            <ac:picMk id="5" creationId="{208EE0E5-59F8-234A-BE0C-74F1EB6840C4}"/>
          </ac:picMkLst>
        </pc:picChg>
      </pc:sldChg>
      <pc:sldChg chg="modSp">
        <pc:chgData name="Vieras" userId="S::urn:spo:anon#d9214d8e4d976c32e8b829dbbb46319c625128115deafc46e7be83654979aa84::" providerId="AD" clId="Web-{76F0FB28-CF18-9819-2A05-39ABE35568F5}" dt="2022-06-20T06:04:56.727" v="79" actId="20577"/>
        <pc:sldMkLst>
          <pc:docMk/>
          <pc:sldMk cId="2858822548" sldId="1199"/>
        </pc:sldMkLst>
        <pc:spChg chg="mod">
          <ac:chgData name="Vieras" userId="S::urn:spo:anon#d9214d8e4d976c32e8b829dbbb46319c625128115deafc46e7be83654979aa84::" providerId="AD" clId="Web-{76F0FB28-CF18-9819-2A05-39ABE35568F5}" dt="2022-06-20T06:03:19.865" v="60" actId="20577"/>
          <ac:spMkLst>
            <pc:docMk/>
            <pc:sldMk cId="2858822548" sldId="1199"/>
            <ac:spMk id="2" creationId="{2C3152F2-47D2-5B43-B55C-0C6FA62D192D}"/>
          </ac:spMkLst>
        </pc:spChg>
        <pc:spChg chg="mod">
          <ac:chgData name="Vieras" userId="S::urn:spo:anon#d9214d8e4d976c32e8b829dbbb46319c625128115deafc46e7be83654979aa84::" providerId="AD" clId="Web-{76F0FB28-CF18-9819-2A05-39ABE35568F5}" dt="2022-06-20T06:04:56.727" v="79" actId="20577"/>
          <ac:spMkLst>
            <pc:docMk/>
            <pc:sldMk cId="2858822548" sldId="1199"/>
            <ac:spMk id="3" creationId="{45857A7A-0152-6145-B873-FAFE547D7BA8}"/>
          </ac:spMkLst>
        </pc:spChg>
      </pc:sldChg>
      <pc:sldChg chg="modSp">
        <pc:chgData name="Vieras" userId="S::urn:spo:anon#d9214d8e4d976c32e8b829dbbb46319c625128115deafc46e7be83654979aa84::" providerId="AD" clId="Web-{76F0FB28-CF18-9819-2A05-39ABE35568F5}" dt="2022-06-20T06:05:52.870" v="83" actId="20577"/>
        <pc:sldMkLst>
          <pc:docMk/>
          <pc:sldMk cId="208466533" sldId="1200"/>
        </pc:sldMkLst>
        <pc:spChg chg="mod">
          <ac:chgData name="Vieras" userId="S::urn:spo:anon#d9214d8e4d976c32e8b829dbbb46319c625128115deafc46e7be83654979aa84::" providerId="AD" clId="Web-{76F0FB28-CF18-9819-2A05-39ABE35568F5}" dt="2022-06-20T06:05:01.649" v="80" actId="20577"/>
          <ac:spMkLst>
            <pc:docMk/>
            <pc:sldMk cId="208466533" sldId="1200"/>
            <ac:spMk id="2" creationId="{2C3152F2-47D2-5B43-B55C-0C6FA62D192D}"/>
          </ac:spMkLst>
        </pc:spChg>
        <pc:spChg chg="mod">
          <ac:chgData name="Vieras" userId="S::urn:spo:anon#d9214d8e4d976c32e8b829dbbb46319c625128115deafc46e7be83654979aa84::" providerId="AD" clId="Web-{76F0FB28-CF18-9819-2A05-39ABE35568F5}" dt="2022-06-20T06:05:52.870" v="83" actId="20577"/>
          <ac:spMkLst>
            <pc:docMk/>
            <pc:sldMk cId="208466533" sldId="1200"/>
            <ac:spMk id="3" creationId="{45857A7A-0152-6145-B873-FAFE547D7BA8}"/>
          </ac:spMkLst>
        </pc:spChg>
      </pc:sldChg>
      <pc:sldChg chg="modSp">
        <pc:chgData name="Vieras" userId="S::urn:spo:anon#d9214d8e4d976c32e8b829dbbb46319c625128115deafc46e7be83654979aa84::" providerId="AD" clId="Web-{76F0FB28-CF18-9819-2A05-39ABE35568F5}" dt="2022-06-20T06:06:23.402" v="85" actId="20577"/>
        <pc:sldMkLst>
          <pc:docMk/>
          <pc:sldMk cId="2173111959" sldId="1201"/>
        </pc:sldMkLst>
        <pc:spChg chg="mod">
          <ac:chgData name="Vieras" userId="S::urn:spo:anon#d9214d8e4d976c32e8b829dbbb46319c625128115deafc46e7be83654979aa84::" providerId="AD" clId="Web-{76F0FB28-CF18-9819-2A05-39ABE35568F5}" dt="2022-06-20T06:06:11.886" v="84" actId="20577"/>
          <ac:spMkLst>
            <pc:docMk/>
            <pc:sldMk cId="2173111959" sldId="1201"/>
            <ac:spMk id="2" creationId="{2C3152F2-47D2-5B43-B55C-0C6FA62D192D}"/>
          </ac:spMkLst>
        </pc:spChg>
        <pc:spChg chg="mod">
          <ac:chgData name="Vieras" userId="S::urn:spo:anon#d9214d8e4d976c32e8b829dbbb46319c625128115deafc46e7be83654979aa84::" providerId="AD" clId="Web-{76F0FB28-CF18-9819-2A05-39ABE35568F5}" dt="2022-06-20T06:06:23.402" v="85" actId="20577"/>
          <ac:spMkLst>
            <pc:docMk/>
            <pc:sldMk cId="2173111959" sldId="1201"/>
            <ac:spMk id="3" creationId="{45857A7A-0152-6145-B873-FAFE547D7BA8}"/>
          </ac:spMkLst>
        </pc:spChg>
      </pc:sldChg>
      <pc:sldChg chg="modSp">
        <pc:chgData name="Vieras" userId="S::urn:spo:anon#d9214d8e4d976c32e8b829dbbb46319c625128115deafc46e7be83654979aa84::" providerId="AD" clId="Web-{76F0FB28-CF18-9819-2A05-39ABE35568F5}" dt="2022-06-20T06:08:37.657" v="121" actId="20577"/>
        <pc:sldMkLst>
          <pc:docMk/>
          <pc:sldMk cId="572322015" sldId="1202"/>
        </pc:sldMkLst>
        <pc:spChg chg="mod">
          <ac:chgData name="Vieras" userId="S::urn:spo:anon#d9214d8e4d976c32e8b829dbbb46319c625128115deafc46e7be83654979aa84::" providerId="AD" clId="Web-{76F0FB28-CF18-9819-2A05-39ABE35568F5}" dt="2022-06-20T06:07:56.374" v="110" actId="20577"/>
          <ac:spMkLst>
            <pc:docMk/>
            <pc:sldMk cId="572322015" sldId="1202"/>
            <ac:spMk id="2" creationId="{D2254382-A172-B143-A0D1-27C8B5793A7F}"/>
          </ac:spMkLst>
        </pc:spChg>
        <pc:spChg chg="mod">
          <ac:chgData name="Vieras" userId="S::urn:spo:anon#d9214d8e4d976c32e8b829dbbb46319c625128115deafc46e7be83654979aa84::" providerId="AD" clId="Web-{76F0FB28-CF18-9819-2A05-39ABE35568F5}" dt="2022-06-20T06:08:37.657" v="121" actId="20577"/>
          <ac:spMkLst>
            <pc:docMk/>
            <pc:sldMk cId="572322015" sldId="1202"/>
            <ac:spMk id="3" creationId="{BCC9A3B8-63AD-9347-ADC1-EBE5D04BEF93}"/>
          </ac:spMkLst>
        </pc:spChg>
      </pc:sldChg>
      <pc:sldChg chg="modSp">
        <pc:chgData name="Vieras" userId="S::urn:spo:anon#d9214d8e4d976c32e8b829dbbb46319c625128115deafc46e7be83654979aa84::" providerId="AD" clId="Web-{76F0FB28-CF18-9819-2A05-39ABE35568F5}" dt="2022-06-20T07:10:25.481" v="289" actId="20577"/>
        <pc:sldMkLst>
          <pc:docMk/>
          <pc:sldMk cId="4212978056" sldId="1203"/>
        </pc:sldMkLst>
        <pc:spChg chg="mod">
          <ac:chgData name="Vieras" userId="S::urn:spo:anon#d9214d8e4d976c32e8b829dbbb46319c625128115deafc46e7be83654979aa84::" providerId="AD" clId="Web-{76F0FB28-CF18-9819-2A05-39ABE35568F5}" dt="2022-06-20T07:09:31.432" v="278" actId="20577"/>
          <ac:spMkLst>
            <pc:docMk/>
            <pc:sldMk cId="4212978056" sldId="1203"/>
            <ac:spMk id="2" creationId="{ACC1D205-EB8B-2844-858A-18973747F8B9}"/>
          </ac:spMkLst>
        </pc:spChg>
        <pc:spChg chg="mod">
          <ac:chgData name="Vieras" userId="S::urn:spo:anon#d9214d8e4d976c32e8b829dbbb46319c625128115deafc46e7be83654979aa84::" providerId="AD" clId="Web-{76F0FB28-CF18-9819-2A05-39ABE35568F5}" dt="2022-06-20T07:10:25.481" v="289" actId="20577"/>
          <ac:spMkLst>
            <pc:docMk/>
            <pc:sldMk cId="4212978056" sldId="1203"/>
            <ac:spMk id="7" creationId="{BAC11A6E-651F-B642-9123-2CBCD965C2EB}"/>
          </ac:spMkLst>
        </pc:spChg>
        <pc:spChg chg="mod">
          <ac:chgData name="Vieras" userId="S::urn:spo:anon#d9214d8e4d976c32e8b829dbbb46319c625128115deafc46e7be83654979aa84::" providerId="AD" clId="Web-{76F0FB28-CF18-9819-2A05-39ABE35568F5}" dt="2022-06-20T07:10:01.745" v="283" actId="14100"/>
          <ac:spMkLst>
            <pc:docMk/>
            <pc:sldMk cId="4212978056" sldId="1203"/>
            <ac:spMk id="12" creationId="{653B8055-CDA8-5641-B41A-AF3F816C8C71}"/>
          </ac:spMkLst>
        </pc:spChg>
      </pc:sldChg>
    </pc:docChg>
  </pc:docChgLst>
  <pc:docChgLst>
    <pc:chgData name="Juha Merjama" userId="0e26f0d3-d32e-4c6d-8a9e-9375ef98a606" providerId="ADAL" clId="{93F4FBDF-458F-F842-97B7-6CB35D547759}"/>
    <pc:docChg chg="undo custSel addSld delSld modSld">
      <pc:chgData name="Juha Merjama" userId="0e26f0d3-d32e-4c6d-8a9e-9375ef98a606" providerId="ADAL" clId="{93F4FBDF-458F-F842-97B7-6CB35D547759}" dt="2022-02-15T19:09:36.479" v="4383" actId="2696"/>
      <pc:docMkLst>
        <pc:docMk/>
      </pc:docMkLst>
      <pc:sldChg chg="modSp mod">
        <pc:chgData name="Juha Merjama" userId="0e26f0d3-d32e-4c6d-8a9e-9375ef98a606" providerId="ADAL" clId="{93F4FBDF-458F-F842-97B7-6CB35D547759}" dt="2022-02-03T17:50:37.948" v="17" actId="20577"/>
        <pc:sldMkLst>
          <pc:docMk/>
          <pc:sldMk cId="2983333208" sldId="257"/>
        </pc:sldMkLst>
        <pc:spChg chg="mod">
          <ac:chgData name="Juha Merjama" userId="0e26f0d3-d32e-4c6d-8a9e-9375ef98a606" providerId="ADAL" clId="{93F4FBDF-458F-F842-97B7-6CB35D547759}" dt="2022-02-03T17:50:37.948" v="17" actId="20577"/>
          <ac:spMkLst>
            <pc:docMk/>
            <pc:sldMk cId="2983333208" sldId="257"/>
            <ac:spMk id="3" creationId="{0CD67FF9-BB5F-9E47-909F-58D111C8622C}"/>
          </ac:spMkLst>
        </pc:spChg>
      </pc:sldChg>
      <pc:sldChg chg="modSp mod">
        <pc:chgData name="Juha Merjama" userId="0e26f0d3-d32e-4c6d-8a9e-9375ef98a606" providerId="ADAL" clId="{93F4FBDF-458F-F842-97B7-6CB35D547759}" dt="2022-02-15T17:54:00.730" v="2752" actId="20577"/>
        <pc:sldMkLst>
          <pc:docMk/>
          <pc:sldMk cId="2833071734" sldId="1155"/>
        </pc:sldMkLst>
        <pc:spChg chg="mod">
          <ac:chgData name="Juha Merjama" userId="0e26f0d3-d32e-4c6d-8a9e-9375ef98a606" providerId="ADAL" clId="{93F4FBDF-458F-F842-97B7-6CB35D547759}" dt="2022-02-15T17:47:34.630" v="2457" actId="20577"/>
          <ac:spMkLst>
            <pc:docMk/>
            <pc:sldMk cId="2833071734" sldId="1155"/>
            <ac:spMk id="2" creationId="{D2254382-A172-B143-A0D1-27C8B5793A7F}"/>
          </ac:spMkLst>
        </pc:spChg>
        <pc:spChg chg="mod">
          <ac:chgData name="Juha Merjama" userId="0e26f0d3-d32e-4c6d-8a9e-9375ef98a606" providerId="ADAL" clId="{93F4FBDF-458F-F842-97B7-6CB35D547759}" dt="2022-02-15T17:54:00.730" v="2752" actId="20577"/>
          <ac:spMkLst>
            <pc:docMk/>
            <pc:sldMk cId="2833071734" sldId="1155"/>
            <ac:spMk id="3" creationId="{BCC9A3B8-63AD-9347-ADC1-EBE5D04BEF93}"/>
          </ac:spMkLst>
        </pc:spChg>
        <pc:spChg chg="mod">
          <ac:chgData name="Juha Merjama" userId="0e26f0d3-d32e-4c6d-8a9e-9375ef98a606" providerId="ADAL" clId="{93F4FBDF-458F-F842-97B7-6CB35D547759}" dt="2022-02-15T17:49:25.102" v="2516" actId="1076"/>
          <ac:spMkLst>
            <pc:docMk/>
            <pc:sldMk cId="2833071734" sldId="1155"/>
            <ac:spMk id="5" creationId="{B9BEC470-B54F-6343-829A-BBE080679527}"/>
          </ac:spMkLst>
        </pc:spChg>
        <pc:picChg chg="mod">
          <ac:chgData name="Juha Merjama" userId="0e26f0d3-d32e-4c6d-8a9e-9375ef98a606" providerId="ADAL" clId="{93F4FBDF-458F-F842-97B7-6CB35D547759}" dt="2022-02-15T17:49:38.816" v="2520" actId="1076"/>
          <ac:picMkLst>
            <pc:docMk/>
            <pc:sldMk cId="2833071734" sldId="1155"/>
            <ac:picMk id="1026" creationId="{1784D037-2E4D-5B45-89FE-11ECFE4E53FC}"/>
          </ac:picMkLst>
        </pc:picChg>
      </pc:sldChg>
      <pc:sldChg chg="modSp mod">
        <pc:chgData name="Juha Merjama" userId="0e26f0d3-d32e-4c6d-8a9e-9375ef98a606" providerId="ADAL" clId="{93F4FBDF-458F-F842-97B7-6CB35D547759}" dt="2022-02-15T18:02:01.996" v="3000" actId="20577"/>
        <pc:sldMkLst>
          <pc:docMk/>
          <pc:sldMk cId="1110435248" sldId="1156"/>
        </pc:sldMkLst>
        <pc:spChg chg="mod">
          <ac:chgData name="Juha Merjama" userId="0e26f0d3-d32e-4c6d-8a9e-9375ef98a606" providerId="ADAL" clId="{93F4FBDF-458F-F842-97B7-6CB35D547759}" dt="2022-02-15T18:02:01.996" v="3000" actId="20577"/>
          <ac:spMkLst>
            <pc:docMk/>
            <pc:sldMk cId="1110435248" sldId="1156"/>
            <ac:spMk id="3" creationId="{BCC9A3B8-63AD-9347-ADC1-EBE5D04BEF93}"/>
          </ac:spMkLst>
        </pc:spChg>
      </pc:sldChg>
      <pc:sldChg chg="modSp mod">
        <pc:chgData name="Juha Merjama" userId="0e26f0d3-d32e-4c6d-8a9e-9375ef98a606" providerId="ADAL" clId="{93F4FBDF-458F-F842-97B7-6CB35D547759}" dt="2022-02-15T18:04:38.178" v="3025" actId="15"/>
        <pc:sldMkLst>
          <pc:docMk/>
          <pc:sldMk cId="2254302586" sldId="1157"/>
        </pc:sldMkLst>
        <pc:spChg chg="mod">
          <ac:chgData name="Juha Merjama" userId="0e26f0d3-d32e-4c6d-8a9e-9375ef98a606" providerId="ADAL" clId="{93F4FBDF-458F-F842-97B7-6CB35D547759}" dt="2022-02-15T18:04:38.178" v="3025" actId="15"/>
          <ac:spMkLst>
            <pc:docMk/>
            <pc:sldMk cId="2254302586" sldId="1157"/>
            <ac:spMk id="3" creationId="{BCC9A3B8-63AD-9347-ADC1-EBE5D04BEF93}"/>
          </ac:spMkLst>
        </pc:spChg>
        <pc:spChg chg="mod">
          <ac:chgData name="Juha Merjama" userId="0e26f0d3-d32e-4c6d-8a9e-9375ef98a606" providerId="ADAL" clId="{93F4FBDF-458F-F842-97B7-6CB35D547759}" dt="2022-02-15T18:04:08.502" v="3022" actId="1076"/>
          <ac:spMkLst>
            <pc:docMk/>
            <pc:sldMk cId="2254302586" sldId="1157"/>
            <ac:spMk id="9" creationId="{6A9C361B-647A-384B-A024-323F785B43D6}"/>
          </ac:spMkLst>
        </pc:spChg>
        <pc:spChg chg="mod">
          <ac:chgData name="Juha Merjama" userId="0e26f0d3-d32e-4c6d-8a9e-9375ef98a606" providerId="ADAL" clId="{93F4FBDF-458F-F842-97B7-6CB35D547759}" dt="2022-02-15T18:03:36.922" v="3008" actId="1076"/>
          <ac:spMkLst>
            <pc:docMk/>
            <pc:sldMk cId="2254302586" sldId="1157"/>
            <ac:spMk id="10" creationId="{53E328ED-CCCA-044C-96E6-37B5CDEEA036}"/>
          </ac:spMkLst>
        </pc:spChg>
        <pc:picChg chg="mod">
          <ac:chgData name="Juha Merjama" userId="0e26f0d3-d32e-4c6d-8a9e-9375ef98a606" providerId="ADAL" clId="{93F4FBDF-458F-F842-97B7-6CB35D547759}" dt="2022-02-15T18:03:32.772" v="3007" actId="14100"/>
          <ac:picMkLst>
            <pc:docMk/>
            <pc:sldMk cId="2254302586" sldId="1157"/>
            <ac:picMk id="8" creationId="{4BA2D5A9-85B4-A244-B52C-E1121122B4B5}"/>
          </ac:picMkLst>
        </pc:picChg>
        <pc:picChg chg="mod">
          <ac:chgData name="Juha Merjama" userId="0e26f0d3-d32e-4c6d-8a9e-9375ef98a606" providerId="ADAL" clId="{93F4FBDF-458F-F842-97B7-6CB35D547759}" dt="2022-02-15T18:03:24.054" v="3004" actId="1076"/>
          <ac:picMkLst>
            <pc:docMk/>
            <pc:sldMk cId="2254302586" sldId="1157"/>
            <ac:picMk id="3074" creationId="{37E35FC3-DC1F-9A4B-B43F-21ACD3C0F9CB}"/>
          </ac:picMkLst>
        </pc:picChg>
      </pc:sldChg>
      <pc:sldChg chg="addSp delSp modSp mod">
        <pc:chgData name="Juha Merjama" userId="0e26f0d3-d32e-4c6d-8a9e-9375ef98a606" providerId="ADAL" clId="{93F4FBDF-458F-F842-97B7-6CB35D547759}" dt="2022-02-15T18:20:21.701" v="3283" actId="20577"/>
        <pc:sldMkLst>
          <pc:docMk/>
          <pc:sldMk cId="3856706093" sldId="1158"/>
        </pc:sldMkLst>
        <pc:spChg chg="mod">
          <ac:chgData name="Juha Merjama" userId="0e26f0d3-d32e-4c6d-8a9e-9375ef98a606" providerId="ADAL" clId="{93F4FBDF-458F-F842-97B7-6CB35D547759}" dt="2022-02-15T18:20:21.701" v="3283" actId="20577"/>
          <ac:spMkLst>
            <pc:docMk/>
            <pc:sldMk cId="3856706093" sldId="1158"/>
            <ac:spMk id="3" creationId="{190F1C89-1B67-7844-BB26-24A3B6DE9882}"/>
          </ac:spMkLst>
        </pc:spChg>
        <pc:spChg chg="mod">
          <ac:chgData name="Juha Merjama" userId="0e26f0d3-d32e-4c6d-8a9e-9375ef98a606" providerId="ADAL" clId="{93F4FBDF-458F-F842-97B7-6CB35D547759}" dt="2022-02-15T18:19:19.672" v="3236" actId="1076"/>
          <ac:spMkLst>
            <pc:docMk/>
            <pc:sldMk cId="3856706093" sldId="1158"/>
            <ac:spMk id="7" creationId="{3A57BE26-51FF-704D-A933-0C0642349E32}"/>
          </ac:spMkLst>
        </pc:spChg>
        <pc:spChg chg="mod">
          <ac:chgData name="Juha Merjama" userId="0e26f0d3-d32e-4c6d-8a9e-9375ef98a606" providerId="ADAL" clId="{93F4FBDF-458F-F842-97B7-6CB35D547759}" dt="2022-02-15T18:19:30.191" v="3255" actId="1038"/>
          <ac:spMkLst>
            <pc:docMk/>
            <pc:sldMk cId="3856706093" sldId="1158"/>
            <ac:spMk id="8" creationId="{42B2E65D-37B0-1A42-ABD7-2D9D63347F23}"/>
          </ac:spMkLst>
        </pc:spChg>
        <pc:picChg chg="add del mod modCrop">
          <ac:chgData name="Juha Merjama" userId="0e26f0d3-d32e-4c6d-8a9e-9375ef98a606" providerId="ADAL" clId="{93F4FBDF-458F-F842-97B7-6CB35D547759}" dt="2022-02-15T18:18:11.855" v="3211" actId="478"/>
          <ac:picMkLst>
            <pc:docMk/>
            <pc:sldMk cId="3856706093" sldId="1158"/>
            <ac:picMk id="5" creationId="{4E0899DF-2AC7-C745-9A43-E928C723C5FD}"/>
          </ac:picMkLst>
        </pc:picChg>
        <pc:picChg chg="add mod modCrop">
          <ac:chgData name="Juha Merjama" userId="0e26f0d3-d32e-4c6d-8a9e-9375ef98a606" providerId="ADAL" clId="{93F4FBDF-458F-F842-97B7-6CB35D547759}" dt="2022-02-15T18:19:15.719" v="3235" actId="1076"/>
          <ac:picMkLst>
            <pc:docMk/>
            <pc:sldMk cId="3856706093" sldId="1158"/>
            <ac:picMk id="9" creationId="{0F7A2487-9BDF-6644-B83E-C5FB894007F3}"/>
          </ac:picMkLst>
        </pc:picChg>
        <pc:picChg chg="mod">
          <ac:chgData name="Juha Merjama" userId="0e26f0d3-d32e-4c6d-8a9e-9375ef98a606" providerId="ADAL" clId="{93F4FBDF-458F-F842-97B7-6CB35D547759}" dt="2022-02-15T18:19:30.191" v="3255" actId="1038"/>
          <ac:picMkLst>
            <pc:docMk/>
            <pc:sldMk cId="3856706093" sldId="1158"/>
            <ac:picMk id="10" creationId="{2A717431-5E82-5C40-80D4-3DAE7C04AE82}"/>
          </ac:picMkLst>
        </pc:picChg>
        <pc:picChg chg="del">
          <ac:chgData name="Juha Merjama" userId="0e26f0d3-d32e-4c6d-8a9e-9375ef98a606" providerId="ADAL" clId="{93F4FBDF-458F-F842-97B7-6CB35D547759}" dt="2022-02-15T18:12:25.447" v="3200" actId="478"/>
          <ac:picMkLst>
            <pc:docMk/>
            <pc:sldMk cId="3856706093" sldId="1158"/>
            <ac:picMk id="4104" creationId="{B38BDC1C-D612-C944-BCBF-5D5DEEE74D74}"/>
          </ac:picMkLst>
        </pc:picChg>
      </pc:sldChg>
      <pc:sldChg chg="addSp delSp modSp mod">
        <pc:chgData name="Juha Merjama" userId="0e26f0d3-d32e-4c6d-8a9e-9375ef98a606" providerId="ADAL" clId="{93F4FBDF-458F-F842-97B7-6CB35D547759}" dt="2022-02-15T18:53:56.779" v="3787" actId="27636"/>
        <pc:sldMkLst>
          <pc:docMk/>
          <pc:sldMk cId="374690122" sldId="1159"/>
        </pc:sldMkLst>
        <pc:spChg chg="mod">
          <ac:chgData name="Juha Merjama" userId="0e26f0d3-d32e-4c6d-8a9e-9375ef98a606" providerId="ADAL" clId="{93F4FBDF-458F-F842-97B7-6CB35D547759}" dt="2022-02-15T18:27:47.985" v="3637" actId="20577"/>
          <ac:spMkLst>
            <pc:docMk/>
            <pc:sldMk cId="374690122" sldId="1159"/>
            <ac:spMk id="2" creationId="{ACC1D205-EB8B-2844-858A-18973747F8B9}"/>
          </ac:spMkLst>
        </pc:spChg>
        <pc:spChg chg="mod">
          <ac:chgData name="Juha Merjama" userId="0e26f0d3-d32e-4c6d-8a9e-9375ef98a606" providerId="ADAL" clId="{93F4FBDF-458F-F842-97B7-6CB35D547759}" dt="2022-02-15T18:53:56.779" v="3787" actId="27636"/>
          <ac:spMkLst>
            <pc:docMk/>
            <pc:sldMk cId="374690122" sldId="1159"/>
            <ac:spMk id="3" creationId="{F084093C-0D7D-2947-92FC-D1132E349212}"/>
          </ac:spMkLst>
        </pc:spChg>
        <pc:spChg chg="del mod">
          <ac:chgData name="Juha Merjama" userId="0e26f0d3-d32e-4c6d-8a9e-9375ef98a606" providerId="ADAL" clId="{93F4FBDF-458F-F842-97B7-6CB35D547759}" dt="2022-02-15T18:24:33.178" v="3498" actId="478"/>
          <ac:spMkLst>
            <pc:docMk/>
            <pc:sldMk cId="374690122" sldId="1159"/>
            <ac:spMk id="4" creationId="{034C56AE-919B-6549-BB29-6E707DB6975C}"/>
          </ac:spMkLst>
        </pc:spChg>
        <pc:spChg chg="add mod">
          <ac:chgData name="Juha Merjama" userId="0e26f0d3-d32e-4c6d-8a9e-9375ef98a606" providerId="ADAL" clId="{93F4FBDF-458F-F842-97B7-6CB35D547759}" dt="2022-02-15T18:24:40.326" v="3501" actId="1076"/>
          <ac:spMkLst>
            <pc:docMk/>
            <pc:sldMk cId="374690122" sldId="1159"/>
            <ac:spMk id="6" creationId="{B2401BB9-5C92-344B-9FC6-27B61D846DD8}"/>
          </ac:spMkLst>
        </pc:spChg>
        <pc:spChg chg="add del mod">
          <ac:chgData name="Juha Merjama" userId="0e26f0d3-d32e-4c6d-8a9e-9375ef98a606" providerId="ADAL" clId="{93F4FBDF-458F-F842-97B7-6CB35D547759}" dt="2022-02-15T18:24:35.101" v="3499" actId="478"/>
          <ac:spMkLst>
            <pc:docMk/>
            <pc:sldMk cId="374690122" sldId="1159"/>
            <ac:spMk id="8" creationId="{7E67C7D8-C6AB-F148-BF9B-4526BF55CD27}"/>
          </ac:spMkLst>
        </pc:spChg>
        <pc:picChg chg="mod">
          <ac:chgData name="Juha Merjama" userId="0e26f0d3-d32e-4c6d-8a9e-9375ef98a606" providerId="ADAL" clId="{93F4FBDF-458F-F842-97B7-6CB35D547759}" dt="2022-02-15T18:24:37.394" v="3500" actId="1076"/>
          <ac:picMkLst>
            <pc:docMk/>
            <pc:sldMk cId="374690122" sldId="1159"/>
            <ac:picMk id="5" creationId="{FABC9BD3-C229-1446-85CA-67751D73C8AD}"/>
          </ac:picMkLst>
        </pc:picChg>
      </pc:sldChg>
      <pc:sldChg chg="addSp delSp modSp mod modNotesTx">
        <pc:chgData name="Juha Merjama" userId="0e26f0d3-d32e-4c6d-8a9e-9375ef98a606" providerId="ADAL" clId="{93F4FBDF-458F-F842-97B7-6CB35D547759}" dt="2022-02-15T18:55:24.601" v="3847" actId="20577"/>
        <pc:sldMkLst>
          <pc:docMk/>
          <pc:sldMk cId="610965668" sldId="1160"/>
        </pc:sldMkLst>
        <pc:spChg chg="mod">
          <ac:chgData name="Juha Merjama" userId="0e26f0d3-d32e-4c6d-8a9e-9375ef98a606" providerId="ADAL" clId="{93F4FBDF-458F-F842-97B7-6CB35D547759}" dt="2022-02-15T18:27:53.967" v="3643" actId="20577"/>
          <ac:spMkLst>
            <pc:docMk/>
            <pc:sldMk cId="610965668" sldId="1160"/>
            <ac:spMk id="2" creationId="{ACC1D205-EB8B-2844-858A-18973747F8B9}"/>
          </ac:spMkLst>
        </pc:spChg>
        <pc:spChg chg="add del mod">
          <ac:chgData name="Juha Merjama" userId="0e26f0d3-d32e-4c6d-8a9e-9375ef98a606" providerId="ADAL" clId="{93F4FBDF-458F-F842-97B7-6CB35D547759}" dt="2022-02-15T18:52:26.476" v="3772" actId="478"/>
          <ac:spMkLst>
            <pc:docMk/>
            <pc:sldMk cId="610965668" sldId="1160"/>
            <ac:spMk id="4" creationId="{ACF5822B-7C75-914E-97EE-FF146B62C1E8}"/>
          </ac:spMkLst>
        </pc:spChg>
        <pc:spChg chg="mod">
          <ac:chgData name="Juha Merjama" userId="0e26f0d3-d32e-4c6d-8a9e-9375ef98a606" providerId="ADAL" clId="{93F4FBDF-458F-F842-97B7-6CB35D547759}" dt="2022-02-15T18:55:24.601" v="3847" actId="20577"/>
          <ac:spMkLst>
            <pc:docMk/>
            <pc:sldMk cId="610965668" sldId="1160"/>
            <ac:spMk id="7" creationId="{BAC11A6E-651F-B642-9123-2CBCD965C2EB}"/>
          </ac:spMkLst>
        </pc:spChg>
        <pc:spChg chg="del mod">
          <ac:chgData name="Juha Merjama" userId="0e26f0d3-d32e-4c6d-8a9e-9375ef98a606" providerId="ADAL" clId="{93F4FBDF-458F-F842-97B7-6CB35D547759}" dt="2022-02-15T18:52:28.942" v="3773" actId="478"/>
          <ac:spMkLst>
            <pc:docMk/>
            <pc:sldMk cId="610965668" sldId="1160"/>
            <ac:spMk id="12" creationId="{653B8055-CDA8-5641-B41A-AF3F816C8C71}"/>
          </ac:spMkLst>
        </pc:spChg>
        <pc:spChg chg="mod">
          <ac:chgData name="Juha Merjama" userId="0e26f0d3-d32e-4c6d-8a9e-9375ef98a606" providerId="ADAL" clId="{93F4FBDF-458F-F842-97B7-6CB35D547759}" dt="2022-02-15T18:52:49.190" v="3779" actId="1076"/>
          <ac:spMkLst>
            <pc:docMk/>
            <pc:sldMk cId="610965668" sldId="1160"/>
            <ac:spMk id="14" creationId="{4B07DAC6-29FA-C445-BEB5-81F94390EA72}"/>
          </ac:spMkLst>
        </pc:spChg>
        <pc:picChg chg="del mod">
          <ac:chgData name="Juha Merjama" userId="0e26f0d3-d32e-4c6d-8a9e-9375ef98a606" providerId="ADAL" clId="{93F4FBDF-458F-F842-97B7-6CB35D547759}" dt="2022-02-15T18:52:22.831" v="3771" actId="478"/>
          <ac:picMkLst>
            <pc:docMk/>
            <pc:sldMk cId="610965668" sldId="1160"/>
            <ac:picMk id="11" creationId="{4080AAFC-8CF3-F143-A2A8-13F132CD7C2A}"/>
          </ac:picMkLst>
        </pc:picChg>
        <pc:picChg chg="mod">
          <ac:chgData name="Juha Merjama" userId="0e26f0d3-d32e-4c6d-8a9e-9375ef98a606" providerId="ADAL" clId="{93F4FBDF-458F-F842-97B7-6CB35D547759}" dt="2022-02-15T18:52:45.943" v="3778" actId="1076"/>
          <ac:picMkLst>
            <pc:docMk/>
            <pc:sldMk cId="610965668" sldId="1160"/>
            <ac:picMk id="13" creationId="{77C5F0FD-DE5B-7F47-81C5-CA5FC2C41612}"/>
          </ac:picMkLst>
        </pc:picChg>
      </pc:sldChg>
      <pc:sldChg chg="modSp mod">
        <pc:chgData name="Juha Merjama" userId="0e26f0d3-d32e-4c6d-8a9e-9375ef98a606" providerId="ADAL" clId="{93F4FBDF-458F-F842-97B7-6CB35D547759}" dt="2022-02-15T19:01:42.064" v="4053" actId="20577"/>
        <pc:sldMkLst>
          <pc:docMk/>
          <pc:sldMk cId="3268904115" sldId="1162"/>
        </pc:sldMkLst>
        <pc:spChg chg="mod">
          <ac:chgData name="Juha Merjama" userId="0e26f0d3-d32e-4c6d-8a9e-9375ef98a606" providerId="ADAL" clId="{93F4FBDF-458F-F842-97B7-6CB35D547759}" dt="2022-02-15T18:30:00.581" v="3682" actId="20577"/>
          <ac:spMkLst>
            <pc:docMk/>
            <pc:sldMk cId="3268904115" sldId="1162"/>
            <ac:spMk id="2" creationId="{66312A9E-7D4F-F24F-8B34-1A0B1DEDC0C7}"/>
          </ac:spMkLst>
        </pc:spChg>
        <pc:spChg chg="mod">
          <ac:chgData name="Juha Merjama" userId="0e26f0d3-d32e-4c6d-8a9e-9375ef98a606" providerId="ADAL" clId="{93F4FBDF-458F-F842-97B7-6CB35D547759}" dt="2022-02-15T19:01:42.064" v="4053" actId="20577"/>
          <ac:spMkLst>
            <pc:docMk/>
            <pc:sldMk cId="3268904115" sldId="1162"/>
            <ac:spMk id="3" creationId="{366953CB-2058-0E41-B36D-58D958197162}"/>
          </ac:spMkLst>
        </pc:spChg>
        <pc:spChg chg="mod">
          <ac:chgData name="Juha Merjama" userId="0e26f0d3-d32e-4c6d-8a9e-9375ef98a606" providerId="ADAL" clId="{93F4FBDF-458F-F842-97B7-6CB35D547759}" dt="2022-02-15T18:30:27.863" v="3687" actId="1076"/>
          <ac:spMkLst>
            <pc:docMk/>
            <pc:sldMk cId="3268904115" sldId="1162"/>
            <ac:spMk id="5" creationId="{FDAC3A55-7B67-544D-9996-452983A5C630}"/>
          </ac:spMkLst>
        </pc:spChg>
        <pc:picChg chg="mod">
          <ac:chgData name="Juha Merjama" userId="0e26f0d3-d32e-4c6d-8a9e-9375ef98a606" providerId="ADAL" clId="{93F4FBDF-458F-F842-97B7-6CB35D547759}" dt="2022-02-15T18:59:01.673" v="3980" actId="167"/>
          <ac:picMkLst>
            <pc:docMk/>
            <pc:sldMk cId="3268904115" sldId="1162"/>
            <ac:picMk id="6146" creationId="{41B44B02-5020-D445-B8CF-6C04675AD309}"/>
          </ac:picMkLst>
        </pc:picChg>
      </pc:sldChg>
      <pc:sldChg chg="addSp delSp modSp mod">
        <pc:chgData name="Juha Merjama" userId="0e26f0d3-d32e-4c6d-8a9e-9375ef98a606" providerId="ADAL" clId="{93F4FBDF-458F-F842-97B7-6CB35D547759}" dt="2022-02-15T17:09:15.137" v="892" actId="20577"/>
        <pc:sldMkLst>
          <pc:docMk/>
          <pc:sldMk cId="3237365453" sldId="1196"/>
        </pc:sldMkLst>
        <pc:spChg chg="mod">
          <ac:chgData name="Juha Merjama" userId="0e26f0d3-d32e-4c6d-8a9e-9375ef98a606" providerId="ADAL" clId="{93F4FBDF-458F-F842-97B7-6CB35D547759}" dt="2022-02-03T17:50:57.331" v="19" actId="20577"/>
          <ac:spMkLst>
            <pc:docMk/>
            <pc:sldMk cId="3237365453" sldId="1196"/>
            <ac:spMk id="2" creationId="{2C3152F2-47D2-5B43-B55C-0C6FA62D192D}"/>
          </ac:spMkLst>
        </pc:spChg>
        <pc:spChg chg="mod">
          <ac:chgData name="Juha Merjama" userId="0e26f0d3-d32e-4c6d-8a9e-9375ef98a606" providerId="ADAL" clId="{93F4FBDF-458F-F842-97B7-6CB35D547759}" dt="2022-02-15T17:09:15.137" v="892" actId="20577"/>
          <ac:spMkLst>
            <pc:docMk/>
            <pc:sldMk cId="3237365453" sldId="1196"/>
            <ac:spMk id="3" creationId="{45857A7A-0152-6145-B873-FAFE547D7BA8}"/>
          </ac:spMkLst>
        </pc:spChg>
        <pc:spChg chg="del">
          <ac:chgData name="Juha Merjama" userId="0e26f0d3-d32e-4c6d-8a9e-9375ef98a606" providerId="ADAL" clId="{93F4FBDF-458F-F842-97B7-6CB35D547759}" dt="2022-02-03T17:54:35.865" v="165" actId="478"/>
          <ac:spMkLst>
            <pc:docMk/>
            <pc:sldMk cId="3237365453" sldId="1196"/>
            <ac:spMk id="5" creationId="{4C3CBD73-450A-194B-A311-C3CA871771ED}"/>
          </ac:spMkLst>
        </pc:spChg>
        <pc:spChg chg="add del mod">
          <ac:chgData name="Juha Merjama" userId="0e26f0d3-d32e-4c6d-8a9e-9375ef98a606" providerId="ADAL" clId="{93F4FBDF-458F-F842-97B7-6CB35D547759}" dt="2022-02-03T17:54:37.067" v="166" actId="478"/>
          <ac:spMkLst>
            <pc:docMk/>
            <pc:sldMk cId="3237365453" sldId="1196"/>
            <ac:spMk id="6" creationId="{BFE845D2-43DD-9E49-AE55-57DCD72DF82E}"/>
          </ac:spMkLst>
        </pc:spChg>
      </pc:sldChg>
      <pc:sldChg chg="modSp del mod">
        <pc:chgData name="Juha Merjama" userId="0e26f0d3-d32e-4c6d-8a9e-9375ef98a606" providerId="ADAL" clId="{93F4FBDF-458F-F842-97B7-6CB35D547759}" dt="2022-02-15T19:09:36.479" v="4383" actId="2696"/>
        <pc:sldMkLst>
          <pc:docMk/>
          <pc:sldMk cId="3850267049" sldId="1197"/>
        </pc:sldMkLst>
        <pc:spChg chg="mod">
          <ac:chgData name="Juha Merjama" userId="0e26f0d3-d32e-4c6d-8a9e-9375ef98a606" providerId="ADAL" clId="{93F4FBDF-458F-F842-97B7-6CB35D547759}" dt="2022-02-15T19:02:36.069" v="4062" actId="20577"/>
          <ac:spMkLst>
            <pc:docMk/>
            <pc:sldMk cId="3850267049" sldId="1197"/>
            <ac:spMk id="3" creationId="{0ED89E26-0C17-A848-8D43-B88BE7DEBCAA}"/>
          </ac:spMkLst>
        </pc:spChg>
      </pc:sldChg>
      <pc:sldChg chg="addSp modSp add mod">
        <pc:chgData name="Juha Merjama" userId="0e26f0d3-d32e-4c6d-8a9e-9375ef98a606" providerId="ADAL" clId="{93F4FBDF-458F-F842-97B7-6CB35D547759}" dt="2022-02-15T17:16:10.780" v="1480" actId="20577"/>
        <pc:sldMkLst>
          <pc:docMk/>
          <pc:sldMk cId="206761416" sldId="1198"/>
        </pc:sldMkLst>
        <pc:spChg chg="mod">
          <ac:chgData name="Juha Merjama" userId="0e26f0d3-d32e-4c6d-8a9e-9375ef98a606" providerId="ADAL" clId="{93F4FBDF-458F-F842-97B7-6CB35D547759}" dt="2022-02-15T17:16:10.780" v="1480" actId="20577"/>
          <ac:spMkLst>
            <pc:docMk/>
            <pc:sldMk cId="206761416" sldId="1198"/>
            <ac:spMk id="3" creationId="{45857A7A-0152-6145-B873-FAFE547D7BA8}"/>
          </ac:spMkLst>
        </pc:spChg>
        <pc:picChg chg="add mod">
          <ac:chgData name="Juha Merjama" userId="0e26f0d3-d32e-4c6d-8a9e-9375ef98a606" providerId="ADAL" clId="{93F4FBDF-458F-F842-97B7-6CB35D547759}" dt="2022-02-15T17:06:04.771" v="741" actId="14100"/>
          <ac:picMkLst>
            <pc:docMk/>
            <pc:sldMk cId="206761416" sldId="1198"/>
            <ac:picMk id="5" creationId="{208EE0E5-59F8-234A-BE0C-74F1EB6840C4}"/>
          </ac:picMkLst>
        </pc:picChg>
      </pc:sldChg>
      <pc:sldChg chg="modSp add mod">
        <pc:chgData name="Juha Merjama" userId="0e26f0d3-d32e-4c6d-8a9e-9375ef98a606" providerId="ADAL" clId="{93F4FBDF-458F-F842-97B7-6CB35D547759}" dt="2022-02-15T17:18:18.115" v="1526" actId="6549"/>
        <pc:sldMkLst>
          <pc:docMk/>
          <pc:sldMk cId="2858822548" sldId="1199"/>
        </pc:sldMkLst>
        <pc:spChg chg="mod">
          <ac:chgData name="Juha Merjama" userId="0e26f0d3-d32e-4c6d-8a9e-9375ef98a606" providerId="ADAL" clId="{93F4FBDF-458F-F842-97B7-6CB35D547759}" dt="2022-02-15T17:18:18.115" v="1526" actId="6549"/>
          <ac:spMkLst>
            <pc:docMk/>
            <pc:sldMk cId="2858822548" sldId="1199"/>
            <ac:spMk id="3" creationId="{45857A7A-0152-6145-B873-FAFE547D7BA8}"/>
          </ac:spMkLst>
        </pc:spChg>
      </pc:sldChg>
      <pc:sldChg chg="modSp add mod">
        <pc:chgData name="Juha Merjama" userId="0e26f0d3-d32e-4c6d-8a9e-9375ef98a606" providerId="ADAL" clId="{93F4FBDF-458F-F842-97B7-6CB35D547759}" dt="2022-02-15T19:07:45.333" v="4382" actId="6549"/>
        <pc:sldMkLst>
          <pc:docMk/>
          <pc:sldMk cId="208466533" sldId="1200"/>
        </pc:sldMkLst>
        <pc:spChg chg="mod">
          <ac:chgData name="Juha Merjama" userId="0e26f0d3-d32e-4c6d-8a9e-9375ef98a606" providerId="ADAL" clId="{93F4FBDF-458F-F842-97B7-6CB35D547759}" dt="2022-02-15T19:07:45.333" v="4382" actId="6549"/>
          <ac:spMkLst>
            <pc:docMk/>
            <pc:sldMk cId="208466533" sldId="1200"/>
            <ac:spMk id="3" creationId="{45857A7A-0152-6145-B873-FAFE547D7BA8}"/>
          </ac:spMkLst>
        </pc:spChg>
      </pc:sldChg>
      <pc:sldChg chg="modSp add mod">
        <pc:chgData name="Juha Merjama" userId="0e26f0d3-d32e-4c6d-8a9e-9375ef98a606" providerId="ADAL" clId="{93F4FBDF-458F-F842-97B7-6CB35D547759}" dt="2022-02-15T17:46:29.557" v="2438" actId="20577"/>
        <pc:sldMkLst>
          <pc:docMk/>
          <pc:sldMk cId="2173111959" sldId="1201"/>
        </pc:sldMkLst>
        <pc:spChg chg="mod">
          <ac:chgData name="Juha Merjama" userId="0e26f0d3-d32e-4c6d-8a9e-9375ef98a606" providerId="ADAL" clId="{93F4FBDF-458F-F842-97B7-6CB35D547759}" dt="2022-02-15T17:46:29.557" v="2438" actId="20577"/>
          <ac:spMkLst>
            <pc:docMk/>
            <pc:sldMk cId="2173111959" sldId="1201"/>
            <ac:spMk id="3" creationId="{45857A7A-0152-6145-B873-FAFE547D7BA8}"/>
          </ac:spMkLst>
        </pc:spChg>
      </pc:sldChg>
      <pc:sldChg chg="addSp delSp modSp add mod">
        <pc:chgData name="Juha Merjama" userId="0e26f0d3-d32e-4c6d-8a9e-9375ef98a606" providerId="ADAL" clId="{93F4FBDF-458F-F842-97B7-6CB35D547759}" dt="2022-02-15T18:01:17.287" v="2945" actId="20577"/>
        <pc:sldMkLst>
          <pc:docMk/>
          <pc:sldMk cId="572322015" sldId="1202"/>
        </pc:sldMkLst>
        <pc:spChg chg="mod">
          <ac:chgData name="Juha Merjama" userId="0e26f0d3-d32e-4c6d-8a9e-9375ef98a606" providerId="ADAL" clId="{93F4FBDF-458F-F842-97B7-6CB35D547759}" dt="2022-02-15T17:47:44.229" v="2460" actId="20577"/>
          <ac:spMkLst>
            <pc:docMk/>
            <pc:sldMk cId="572322015" sldId="1202"/>
            <ac:spMk id="2" creationId="{D2254382-A172-B143-A0D1-27C8B5793A7F}"/>
          </ac:spMkLst>
        </pc:spChg>
        <pc:spChg chg="mod">
          <ac:chgData name="Juha Merjama" userId="0e26f0d3-d32e-4c6d-8a9e-9375ef98a606" providerId="ADAL" clId="{93F4FBDF-458F-F842-97B7-6CB35D547759}" dt="2022-02-15T18:01:17.287" v="2945" actId="20577"/>
          <ac:spMkLst>
            <pc:docMk/>
            <pc:sldMk cId="572322015" sldId="1202"/>
            <ac:spMk id="3" creationId="{BCC9A3B8-63AD-9347-ADC1-EBE5D04BEF93}"/>
          </ac:spMkLst>
        </pc:spChg>
        <pc:spChg chg="add del mod">
          <ac:chgData name="Juha Merjama" userId="0e26f0d3-d32e-4c6d-8a9e-9375ef98a606" providerId="ADAL" clId="{93F4FBDF-458F-F842-97B7-6CB35D547759}" dt="2022-02-15T17:54:39.192" v="2755" actId="478"/>
          <ac:spMkLst>
            <pc:docMk/>
            <pc:sldMk cId="572322015" sldId="1202"/>
            <ac:spMk id="4" creationId="{314B3CEE-30FB-A548-BF95-0FD9BBE30F58}"/>
          </ac:spMkLst>
        </pc:spChg>
        <pc:spChg chg="del">
          <ac:chgData name="Juha Merjama" userId="0e26f0d3-d32e-4c6d-8a9e-9375ef98a606" providerId="ADAL" clId="{93F4FBDF-458F-F842-97B7-6CB35D547759}" dt="2022-02-15T17:54:35.648" v="2754" actId="478"/>
          <ac:spMkLst>
            <pc:docMk/>
            <pc:sldMk cId="572322015" sldId="1202"/>
            <ac:spMk id="5" creationId="{B9BEC470-B54F-6343-829A-BBE080679527}"/>
          </ac:spMkLst>
        </pc:spChg>
        <pc:picChg chg="del">
          <ac:chgData name="Juha Merjama" userId="0e26f0d3-d32e-4c6d-8a9e-9375ef98a606" providerId="ADAL" clId="{93F4FBDF-458F-F842-97B7-6CB35D547759}" dt="2022-02-15T17:54:32.224" v="2753" actId="478"/>
          <ac:picMkLst>
            <pc:docMk/>
            <pc:sldMk cId="572322015" sldId="1202"/>
            <ac:picMk id="1026" creationId="{1784D037-2E4D-5B45-89FE-11ECFE4E53FC}"/>
          </ac:picMkLst>
        </pc:picChg>
      </pc:sldChg>
      <pc:sldChg chg="delSp modSp add mod">
        <pc:chgData name="Juha Merjama" userId="0e26f0d3-d32e-4c6d-8a9e-9375ef98a606" providerId="ADAL" clId="{93F4FBDF-458F-F842-97B7-6CB35D547759}" dt="2022-02-15T18:56:24.108" v="3874" actId="6549"/>
        <pc:sldMkLst>
          <pc:docMk/>
          <pc:sldMk cId="4212978056" sldId="1203"/>
        </pc:sldMkLst>
        <pc:spChg chg="mod">
          <ac:chgData name="Juha Merjama" userId="0e26f0d3-d32e-4c6d-8a9e-9375ef98a606" providerId="ADAL" clId="{93F4FBDF-458F-F842-97B7-6CB35D547759}" dt="2022-02-15T18:56:11.988" v="3870" actId="20577"/>
          <ac:spMkLst>
            <pc:docMk/>
            <pc:sldMk cId="4212978056" sldId="1203"/>
            <ac:spMk id="2" creationId="{ACC1D205-EB8B-2844-858A-18973747F8B9}"/>
          </ac:spMkLst>
        </pc:spChg>
        <pc:spChg chg="mod">
          <ac:chgData name="Juha Merjama" userId="0e26f0d3-d32e-4c6d-8a9e-9375ef98a606" providerId="ADAL" clId="{93F4FBDF-458F-F842-97B7-6CB35D547759}" dt="2022-02-15T18:56:24.108" v="3874" actId="6549"/>
          <ac:spMkLst>
            <pc:docMk/>
            <pc:sldMk cId="4212978056" sldId="1203"/>
            <ac:spMk id="7" creationId="{BAC11A6E-651F-B642-9123-2CBCD965C2EB}"/>
          </ac:spMkLst>
        </pc:spChg>
        <pc:spChg chg="mod">
          <ac:chgData name="Juha Merjama" userId="0e26f0d3-d32e-4c6d-8a9e-9375ef98a606" providerId="ADAL" clId="{93F4FBDF-458F-F842-97B7-6CB35D547759}" dt="2022-02-15T18:52:20.875" v="3770" actId="1076"/>
          <ac:spMkLst>
            <pc:docMk/>
            <pc:sldMk cId="4212978056" sldId="1203"/>
            <ac:spMk id="12" creationId="{653B8055-CDA8-5641-B41A-AF3F816C8C71}"/>
          </ac:spMkLst>
        </pc:spChg>
        <pc:spChg chg="del">
          <ac:chgData name="Juha Merjama" userId="0e26f0d3-d32e-4c6d-8a9e-9375ef98a606" providerId="ADAL" clId="{93F4FBDF-458F-F842-97B7-6CB35D547759}" dt="2022-02-15T18:52:12.917" v="3767" actId="478"/>
          <ac:spMkLst>
            <pc:docMk/>
            <pc:sldMk cId="4212978056" sldId="1203"/>
            <ac:spMk id="14" creationId="{4B07DAC6-29FA-C445-BEB5-81F94390EA72}"/>
          </ac:spMkLst>
        </pc:spChg>
        <pc:picChg chg="mod">
          <ac:chgData name="Juha Merjama" userId="0e26f0d3-d32e-4c6d-8a9e-9375ef98a606" providerId="ADAL" clId="{93F4FBDF-458F-F842-97B7-6CB35D547759}" dt="2022-02-15T18:52:17.862" v="3769" actId="14100"/>
          <ac:picMkLst>
            <pc:docMk/>
            <pc:sldMk cId="4212978056" sldId="1203"/>
            <ac:picMk id="11" creationId="{4080AAFC-8CF3-F143-A2A8-13F132CD7C2A}"/>
          </ac:picMkLst>
        </pc:picChg>
        <pc:picChg chg="del">
          <ac:chgData name="Juha Merjama" userId="0e26f0d3-d32e-4c6d-8a9e-9375ef98a606" providerId="ADAL" clId="{93F4FBDF-458F-F842-97B7-6CB35D547759}" dt="2022-02-15T18:52:10.390" v="3766" actId="478"/>
          <ac:picMkLst>
            <pc:docMk/>
            <pc:sldMk cId="4212978056" sldId="1203"/>
            <ac:picMk id="13" creationId="{77C5F0FD-DE5B-7F47-81C5-CA5FC2C41612}"/>
          </ac:picMkLst>
        </pc:picChg>
      </pc:sldChg>
    </pc:docChg>
  </pc:docChgLst>
  <pc:docChgLst>
    <pc:chgData name="Tom Johnsson" userId="b7be0a8f-eeb0-4f89-9b9b-f8558d5d107d" providerId="ADAL" clId="{A3D82F02-5676-EF48-900C-2F60529B51A5}"/>
    <pc:docChg chg="delSld">
      <pc:chgData name="Tom Johnsson" userId="b7be0a8f-eeb0-4f89-9b9b-f8558d5d107d" providerId="ADAL" clId="{A3D82F02-5676-EF48-900C-2F60529B51A5}" dt="2022-01-17T08:06:13.670" v="0" actId="2696"/>
      <pc:docMkLst>
        <pc:docMk/>
      </pc:docMkLst>
      <pc:sldChg chg="del">
        <pc:chgData name="Tom Johnsson" userId="b7be0a8f-eeb0-4f89-9b9b-f8558d5d107d" providerId="ADAL" clId="{A3D82F02-5676-EF48-900C-2F60529B51A5}" dt="2022-01-17T08:06:13.670" v="0" actId="2696"/>
        <pc:sldMkLst>
          <pc:docMk/>
          <pc:sldMk cId="3238986828" sldId="1154"/>
        </pc:sldMkLst>
      </pc:sldChg>
    </pc:docChg>
  </pc:docChgLst>
  <pc:docChgLst>
    <pc:chgData name="Vieras" userId="S::urn:spo:anon#d9214d8e4d976c32e8b829dbbb46319c625128115deafc46e7be83654979aa84::" providerId="AD" clId="Web-{7F68A3BD-2950-3887-057C-DBCC52EC0201}"/>
    <pc:docChg chg="modSld">
      <pc:chgData name="Vieras" userId="S::urn:spo:anon#d9214d8e4d976c32e8b829dbbb46319c625128115deafc46e7be83654979aa84::" providerId="AD" clId="Web-{7F68A3BD-2950-3887-057C-DBCC52EC0201}" dt="2022-06-20T07:51:07.403" v="10" actId="20577"/>
      <pc:docMkLst>
        <pc:docMk/>
      </pc:docMkLst>
      <pc:sldChg chg="modSp">
        <pc:chgData name="Vieras" userId="S::urn:spo:anon#d9214d8e4d976c32e8b829dbbb46319c625128115deafc46e7be83654979aa84::" providerId="AD" clId="Web-{7F68A3BD-2950-3887-057C-DBCC52EC0201}" dt="2022-06-20T07:51:07.403" v="10" actId="20577"/>
        <pc:sldMkLst>
          <pc:docMk/>
          <pc:sldMk cId="2983333208" sldId="257"/>
        </pc:sldMkLst>
        <pc:spChg chg="mod">
          <ac:chgData name="Vieras" userId="S::urn:spo:anon#d9214d8e4d976c32e8b829dbbb46319c625128115deafc46e7be83654979aa84::" providerId="AD" clId="Web-{7F68A3BD-2950-3887-057C-DBCC52EC0201}" dt="2022-06-20T07:51:07.403" v="10" actId="20577"/>
          <ac:spMkLst>
            <pc:docMk/>
            <pc:sldMk cId="2983333208" sldId="257"/>
            <ac:spMk id="2" creationId="{21413F7C-6E6E-5F40-A319-A3161358F85E}"/>
          </ac:spMkLst>
        </pc:spChg>
        <pc:spChg chg="mod">
          <ac:chgData name="Vieras" userId="S::urn:spo:anon#d9214d8e4d976c32e8b829dbbb46319c625128115deafc46e7be83654979aa84::" providerId="AD" clId="Web-{7F68A3BD-2950-3887-057C-DBCC52EC0201}" dt="2022-06-20T07:51:03.419" v="9" actId="20577"/>
          <ac:spMkLst>
            <pc:docMk/>
            <pc:sldMk cId="2983333208" sldId="257"/>
            <ac:spMk id="3" creationId="{0CD67FF9-BB5F-9E47-909F-58D111C862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1E93B-3370-0B4F-9E0F-35B60AC0737E}" type="datetimeFigureOut">
              <a:rPr lang="sv-SE" smtClean="0"/>
              <a:t>2022-06-20</a:t>
            </a:fld>
            <a:endParaRPr lang="sv-SE"/>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0646E-62FE-9642-AC6F-841C1A3B9008}" type="slidenum">
              <a:rPr lang="sv-SE" smtClean="0"/>
              <a:t>‹#›</a:t>
            </a:fld>
            <a:endParaRPr lang="sv-SE"/>
          </a:p>
        </p:txBody>
      </p:sp>
    </p:spTree>
    <p:extLst>
      <p:ext uri="{BB962C8B-B14F-4D97-AF65-F5344CB8AC3E}">
        <p14:creationId xmlns:p14="http://schemas.microsoft.com/office/powerpoint/2010/main" val="189530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etoni.com/wp-content/uploads/2015/11/ontelolaattasarjakuva-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inlex.fi/fi/laki/ajantasa/2009/20090205#a205-200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inlex.fi/fi/laki/ajantasa/2009/20090205#a205-200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inlex.fi/fi/laki/ajantasa/2009/20090205#a205-200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inlex.fi/fi/laki/ajantasa/2009/20090205#a205-200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inlex.fi/fi/laki/ajantasa/2009/20090205#a205-200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Oppimistavoitteet:</a:t>
            </a:r>
          </a:p>
          <a:p>
            <a:r>
              <a:rPr lang="fi-FI" noProof="0" dirty="0"/>
              <a:t>Putoaminen matalaltakin sisältää aina vakavan seurauksen mahdollisuuden, siksi</a:t>
            </a:r>
          </a:p>
          <a:p>
            <a:r>
              <a:rPr lang="fi-FI" noProof="0" dirty="0"/>
              <a:t>Putoamissuojaus on suunniteltava yksityiskohtaisesti työvaiheittain ja -tehtävittäin</a:t>
            </a:r>
          </a:p>
          <a:p>
            <a:r>
              <a:rPr lang="fi-FI" noProof="0" dirty="0"/>
              <a:t>Putoamissuojaus suunnitellaan lähtökohtaisesti tehtäväksi teknisin ratkaisuin esim. kaitein, telinein henkilönostimin. Kaiteiden/telineiden yms. asennuksen/purun aikainen turvallisuus on myös suunniteltava</a:t>
            </a:r>
          </a:p>
          <a:p>
            <a:r>
              <a:rPr lang="fi-FI" noProof="0" dirty="0"/>
              <a:t>Henkilökohtaisten putoamissuojainten käyttö on riski itsessään ja edellyttää poikkeuksetta etukäteissuunnittelua sekä käyttäjien kouluttamista</a:t>
            </a:r>
          </a:p>
        </p:txBody>
      </p:sp>
      <p:sp>
        <p:nvSpPr>
          <p:cNvPr id="4" name="Dian numeron paikkamerkki 3"/>
          <p:cNvSpPr>
            <a:spLocks noGrp="1"/>
          </p:cNvSpPr>
          <p:nvPr>
            <p:ph type="sldNum" sz="quarter" idx="5"/>
          </p:nvPr>
        </p:nvSpPr>
        <p:spPr/>
        <p:txBody>
          <a:bodyPr/>
          <a:lstStyle/>
          <a:p>
            <a:fld id="{6B10646E-62FE-9642-AC6F-841C1A3B9008}" type="slidenum">
              <a:rPr lang="sv-SE" smtClean="0"/>
              <a:t>2</a:t>
            </a:fld>
            <a:endParaRPr lang="sv-SE"/>
          </a:p>
        </p:txBody>
      </p:sp>
    </p:spTree>
    <p:extLst>
      <p:ext uri="{BB962C8B-B14F-4D97-AF65-F5344CB8AC3E}">
        <p14:creationId xmlns:p14="http://schemas.microsoft.com/office/powerpoint/2010/main" val="114028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r>
              <a:rPr lang="fi-FI" dirty="0">
                <a:hlinkClick r:id="rId3"/>
              </a:rPr>
              <a:t>https://betoni.com/wp-content/uploads/2015/11/ontelolaattasarjakuva-1.pdf</a:t>
            </a:r>
            <a:r>
              <a:rPr lang="fi-FI" dirty="0"/>
              <a:t> </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14</a:t>
            </a:fld>
            <a:endParaRPr lang="sv-SE"/>
          </a:p>
        </p:txBody>
      </p:sp>
    </p:spTree>
    <p:extLst>
      <p:ext uri="{BB962C8B-B14F-4D97-AF65-F5344CB8AC3E}">
        <p14:creationId xmlns:p14="http://schemas.microsoft.com/office/powerpoint/2010/main" val="157318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dirty="0">
                <a:solidFill>
                  <a:schemeClr val="tx1"/>
                </a:solidFill>
                <a:hlinkClick r:id="rId3" tooltip="Linkki voimaantulosäännökseen">
                  <a:extLst>
                    <a:ext uri="{A12FA001-AC4F-418D-AE19-62706E023703}">
                      <ahyp:hlinkClr xmlns:ahyp="http://schemas.microsoft.com/office/drawing/2018/hyperlinkcolor" val="tx"/>
                    </a:ext>
                  </a:extLst>
                </a:hlinkClick>
              </a:rPr>
              <a:t> Vna 205/2009 </a:t>
            </a:r>
            <a:r>
              <a:rPr lang="fi-FI" b="1" dirty="0">
                <a:solidFill>
                  <a:srgbClr val="0563C1"/>
                </a:solidFill>
                <a:hlinkClick r:id="rId3" tooltip="Linkki voimaantulosäännökseen">
                  <a:extLst>
                    <a:ext uri="{A12FA001-AC4F-418D-AE19-62706E023703}">
                      <ahyp:hlinkClr xmlns:ahyp="http://schemas.microsoft.com/office/drawing/2018/hyperlinkcolor" val="tx"/>
                    </a:ext>
                  </a:extLst>
                </a:hlinkClick>
              </a:rPr>
              <a:t>31 §</a:t>
            </a:r>
            <a:r>
              <a:rPr lang="fi-FI" b="1" dirty="0"/>
              <a:t> Kulkutiet</a:t>
            </a:r>
          </a:p>
          <a:p>
            <a:r>
              <a:rPr lang="fi-FI" dirty="0"/>
              <a:t>Kaikille työskentelypaikoille on järjestettävä riittävästi turvallisia, tarkoituksenmukaisia, helposti käytettäviä, soveltuvia ja tarvittaessa selvästi merkittyjä kulkuteitä. Kulkutiet, lattiat, portaat, käytävät ja vastaavat on pidettävä sellaisessa kunnossa, että </a:t>
            </a:r>
            <a:r>
              <a:rPr lang="fi-FI" dirty="0" err="1"/>
              <a:t>liukastumis</a:t>
            </a:r>
            <a:r>
              <a:rPr lang="fi-FI" dirty="0"/>
              <a:t>-, </a:t>
            </a:r>
            <a:r>
              <a:rPr lang="fi-FI" dirty="0" err="1"/>
              <a:t>kompastumis</a:t>
            </a:r>
            <a:r>
              <a:rPr lang="fi-FI" dirty="0"/>
              <a:t>- ja putoamisvaara on mahdollisimman vähäinen.</a:t>
            </a:r>
          </a:p>
          <a:p>
            <a:r>
              <a:rPr lang="fi-FI" dirty="0"/>
              <a:t>Työskentelykohteisiin tulee järjestää turvallinen kulku ottaen huomioon muun muassa kulkukertojen tiheys, työskentelypaikan korkeus ja työskentelyn kesto.</a:t>
            </a:r>
          </a:p>
          <a:p>
            <a:r>
              <a:rPr lang="fi-FI" dirty="0"/>
              <a:t>Portaat ja kulkutiet on tehtävä vähintään 0,6 metriä leveiksi. Kuljetussiltojen leveyden on oltava vähintään 1,0 metriä.</a:t>
            </a:r>
          </a:p>
          <a:p>
            <a:r>
              <a:rPr lang="fi-FI" dirty="0"/>
              <a:t>Rakenteista ulkonevat teräkset, pultit ja muut tapaturman vaaraa aiheuttavat esineet on katkaistava, suojattava tai taivutettava.</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15</a:t>
            </a:fld>
            <a:endParaRPr lang="sv-SE"/>
          </a:p>
        </p:txBody>
      </p:sp>
    </p:spTree>
    <p:extLst>
      <p:ext uri="{BB962C8B-B14F-4D97-AF65-F5344CB8AC3E}">
        <p14:creationId xmlns:p14="http://schemas.microsoft.com/office/powerpoint/2010/main" val="416960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5"/>
          </p:nvPr>
        </p:nvSpPr>
        <p:spPr/>
        <p:txBody>
          <a:bodyPr/>
          <a:lstStyle/>
          <a:p>
            <a:fld id="{6B10646E-62FE-9642-AC6F-841C1A3B9008}" type="slidenum">
              <a:rPr lang="sv-SE" smtClean="0"/>
              <a:t>4</a:t>
            </a:fld>
            <a:endParaRPr lang="sv-SE"/>
          </a:p>
        </p:txBody>
      </p:sp>
    </p:spTree>
    <p:extLst>
      <p:ext uri="{BB962C8B-B14F-4D97-AF65-F5344CB8AC3E}">
        <p14:creationId xmlns:p14="http://schemas.microsoft.com/office/powerpoint/2010/main" val="247795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err="1"/>
              <a:t>Vna</a:t>
            </a:r>
            <a:r>
              <a:rPr lang="sv-SE" dirty="0"/>
              <a:t> 205/2009</a:t>
            </a:r>
          </a:p>
          <a:p>
            <a:endParaRPr lang="sv-SE" dirty="0"/>
          </a:p>
          <a:p>
            <a:endParaRPr lang="fi-FI" dirty="0"/>
          </a:p>
          <a:p>
            <a:r>
              <a:rPr lang="fi-FI" b="1" dirty="0">
                <a:hlinkClick r:id="rId3" tooltip="Linkki voimaantulosäännökseen"/>
              </a:rPr>
              <a:t>27 §</a:t>
            </a:r>
            <a:endParaRPr lang="fi-FI" b="1" dirty="0"/>
          </a:p>
          <a:p>
            <a:r>
              <a:rPr lang="fi-FI" b="1" dirty="0"/>
              <a:t>Putoamisen estävät suojarakenteet ja -laitteet</a:t>
            </a:r>
          </a:p>
          <a:p>
            <a:r>
              <a:rPr lang="fi-FI" dirty="0"/>
              <a:t>Putoamisen estävien suojarakenteiden ja -laitteiden, kuten esimerkiksi suojakaiteiden, on oltava suojausvaikutukseltaan mahdollisimman yhtenäisiä.</a:t>
            </a:r>
          </a:p>
          <a:p>
            <a:r>
              <a:rPr lang="fi-FI" dirty="0"/>
              <a:t>Jos työn tekeminen edellyttää, että putoamisen estävä suojarakenne tai -laite väliaikaisesti poistetaan, on käytettävä muita korvaavia suojatoimia. Työtä ei saa tehdä ennen kuin nämä suojatoimet on toteutettu. Putoamisen estävä suojarakenne tai -laite on palautettava paikalleen heti sen jälkeen, kun kyseinen työ on päättynyt tai keskeytynyt.</a:t>
            </a:r>
          </a:p>
          <a:p>
            <a:r>
              <a:rPr lang="fi-FI" b="1" dirty="0">
                <a:hlinkClick r:id="rId3" tooltip="Linkki voimaantulosäännökseen"/>
              </a:rPr>
              <a:t>28 §</a:t>
            </a:r>
            <a:endParaRPr lang="fi-FI" b="1" dirty="0"/>
          </a:p>
          <a:p>
            <a:r>
              <a:rPr lang="fi-FI" b="1" dirty="0"/>
              <a:t>Suojaaminen putoamiselta</a:t>
            </a:r>
          </a:p>
          <a:p>
            <a:r>
              <a:rPr lang="fi-FI" dirty="0"/>
              <a:t>Sellaisten työtasojen ja kulkuteiden vapailla sivuilla, joilta voidaan pudota kahta metriä korkeammalta, sekä muulloinkin, milloin on olemassa erityinen tapaturman tai hukkumisen vaara, on oltava suojakaiteet tai muut suojarakenteet. Telineiden työtasot on varustettava kaiteilla, jos putoamiskorkeus on yli 2 metriä. Tehtäessä valutöitä yli 2 metrin korkeudella siirrettävän muotin yläreunasta, valua varten on järjestettävä kaitein suojattu työtaso. Portaat ja porrastasot on vapailta sivuiltaan varustettava koko pituudeltaan suojakaiteilla. Portaat, joissa ei tarvita suojakaidetta, on tarvittaessa varustettava erillisellä käsijohteella.</a:t>
            </a:r>
          </a:p>
          <a:p>
            <a:r>
              <a:rPr lang="fi-FI" dirty="0"/>
              <a:t>Putoamisen estämiseksi tehtävissä työtasojen ja kulkuteiden suojakaiteissa on oltava käsi- ja välijohde sekä jalkalista Telineiden kaiteissa on oltava jalkalista. Kaiteen korkeuden on oltava vähintään 1 metri. Johteet on sijoitettava siten, ettei minkään johteen alapuolella oleva pystysuora vapaa tila ole 0,5 metriä suurempi. Kaiteet saa korvata vastaavan turvallisuuden antavilla muilla suojarakenteilla, kuten tarkoituksenmukaisilla levyillä ja verkoilla. Suojakaiteen ja muun putoamista estävän suojarakenteen lujuudelle asetettavista vaatimuksista säädetään tämän asetuksen liitteessä 5.</a:t>
            </a:r>
          </a:p>
          <a:p>
            <a:r>
              <a:rPr lang="fi-FI" dirty="0"/>
              <a:t>Korkealla tehtävässä työssä on käytettävä putoamisen estävällä suojauksella varustettuja työtasoja tai henkilönostolaitteita taikka suojaverkkoja tai muita rakenteisiin kiinnitettäviä putoamisen estäviä suojarakenteita. Jos tällaisten laitteiden tai rakenteiden käyttäminen ei työn luonteen vuoksi ole mahdollista, on käytettävä tarkoitukseen soveltuvaa putoamisen estävää valjastyyppistä henkilönsuojainta köysineen. Köydet on kiinnitettävä turvallisesti.</a:t>
            </a:r>
          </a:p>
          <a:p>
            <a:r>
              <a:rPr lang="fi-FI" dirty="0"/>
              <a:t>Kaikki kuilut ja muut aukot, joihin henkilöt tai tavarat saattavat pudota, on joko suojattava jalkalistallisilla kaiteilla tai suljettava kansilla. Suojakannet on merkittävä selvästi, jotta ne erottuvat ympäristöstään. Suojakansien siirtyminen paikoiltaan on estettävä.</a:t>
            </a:r>
          </a:p>
          <a:p>
            <a:r>
              <a:rPr lang="fi-FI" b="1" dirty="0">
                <a:hlinkClick r:id="rId3" tooltip="Linkki voimaantulosäännökseen"/>
              </a:rPr>
              <a:t>29 §</a:t>
            </a:r>
            <a:endParaRPr lang="fi-FI" b="1" dirty="0"/>
          </a:p>
          <a:p>
            <a:r>
              <a:rPr lang="fi-FI" b="1" dirty="0"/>
              <a:t>Suojaus putoavilta esineiltä</a:t>
            </a:r>
          </a:p>
          <a:p>
            <a:r>
              <a:rPr lang="fi-FI" dirty="0"/>
              <a:t>Jos työskentelypaikoille tai kulkuteille voi pudota rakennustarvikkeita tai -jätteitä, on suojaksi järjestettävä tarkoituksenmukaisia kaiteita, aitauksia, suojakatoksia tai muita turvallisuuslaitteita.</a:t>
            </a:r>
          </a:p>
          <a:p>
            <a:r>
              <a:rPr lang="fi-FI" dirty="0"/>
              <a:t>Kulkuaukon yläpuolelle tehtävät suojakatokset on sijoitettava aukon yläreunan korkeudelle ja niiden on ulotuttava vähintään 2,5 metriä rakenteesta ulospäin sekä 0,5 metriä kulkuaukon molemmille sivuille. Suojakatoksen ulkoreunassa on tarvittaessa oltava suojalevy.</a:t>
            </a:r>
          </a:p>
          <a:p>
            <a:r>
              <a:rPr lang="fi-FI" dirty="0" err="1"/>
              <a:t>Jolleivät</a:t>
            </a:r>
            <a:r>
              <a:rPr lang="fi-FI" dirty="0"/>
              <a:t> turvallisuuslaitteet ole paikoillaan, vaara-alueelle pääsy on estettävä luotettavalla tavalla esimerkiksi vartijaa käyttämällä.</a:t>
            </a:r>
          </a:p>
          <a:p>
            <a:r>
              <a:rPr lang="fi-FI" b="1" dirty="0">
                <a:hlinkClick r:id="rId3" tooltip="Linkki voimaantulosäännökseen"/>
              </a:rPr>
              <a:t>30 §</a:t>
            </a:r>
            <a:endParaRPr lang="fi-FI" b="1" dirty="0"/>
          </a:p>
          <a:p>
            <a:r>
              <a:rPr lang="fi-FI" b="1" dirty="0"/>
              <a:t>Työskentelytasot</a:t>
            </a:r>
          </a:p>
          <a:p>
            <a:r>
              <a:rPr lang="fi-FI" dirty="0"/>
              <a:t>Rakennustyössä käytettävien työskentelytasojen on oltava työ ja työolosuhteet huomioon ottaen mahdollisimman tarkoituksenmukaiset.</a:t>
            </a:r>
          </a:p>
          <a:p>
            <a:r>
              <a:rPr lang="fi-FI" dirty="0"/>
              <a:t>Työskentelytasojen mitoituksen on vastattava työn luonnetta ja siihen kohdistuvia rasituksia sekä mahdollistettava työskentely ja liikkuminen turvallisesti.</a:t>
            </a:r>
          </a:p>
          <a:p>
            <a:r>
              <a:rPr lang="fi-FI" dirty="0"/>
              <a:t>Työtason leveyden on oltava riittävä. Työtason leveydessä on otettava huomioon myös tavaran sijainti, ominaisuudet ja kuljetus.</a:t>
            </a:r>
          </a:p>
          <a:p>
            <a:r>
              <a:rPr lang="fi-FI" dirty="0"/>
              <a:t>Työskentelytasoilla ja telineillä työskenneltäessä on toteutettava tarvittavat turvallisuustoimenpiteet siten, että sääolot eivät vaaranna työntekijöiden työturvallisuutta.</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7</a:t>
            </a:fld>
            <a:endParaRPr lang="sv-SE"/>
          </a:p>
        </p:txBody>
      </p:sp>
    </p:spTree>
    <p:extLst>
      <p:ext uri="{BB962C8B-B14F-4D97-AF65-F5344CB8AC3E}">
        <p14:creationId xmlns:p14="http://schemas.microsoft.com/office/powerpoint/2010/main" val="407433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err="1"/>
              <a:t>Vna</a:t>
            </a:r>
            <a:r>
              <a:rPr lang="sv-SE" dirty="0"/>
              <a:t> 205/2009</a:t>
            </a:r>
          </a:p>
          <a:p>
            <a:endParaRPr lang="sv-SE" dirty="0"/>
          </a:p>
          <a:p>
            <a:endParaRPr lang="fi-FI" dirty="0"/>
          </a:p>
          <a:p>
            <a:r>
              <a:rPr lang="fi-FI" b="1" dirty="0">
                <a:hlinkClick r:id="rId3" tooltip="Linkki voimaantulosäännökseen"/>
              </a:rPr>
              <a:t>27 §</a:t>
            </a:r>
            <a:endParaRPr lang="fi-FI" b="1" dirty="0"/>
          </a:p>
          <a:p>
            <a:r>
              <a:rPr lang="fi-FI" b="1" dirty="0"/>
              <a:t>Putoamisen estävät suojarakenteet ja -laitteet</a:t>
            </a:r>
          </a:p>
          <a:p>
            <a:r>
              <a:rPr lang="fi-FI" dirty="0"/>
              <a:t>Putoamisen estävien suojarakenteiden ja -laitteiden, kuten esimerkiksi suojakaiteiden, on oltava suojausvaikutukseltaan mahdollisimman yhtenäisiä.</a:t>
            </a:r>
          </a:p>
          <a:p>
            <a:r>
              <a:rPr lang="fi-FI" dirty="0"/>
              <a:t>Jos työn tekeminen edellyttää, että putoamisen estävä suojarakenne tai -laite väliaikaisesti poistetaan, on käytettävä muita korvaavia suojatoimia. Työtä ei saa tehdä ennen kuin nämä suojatoimet on toteutettu. Putoamisen estävä suojarakenne tai -laite on palautettava paikalleen heti sen jälkeen, kun kyseinen työ on päättynyt tai keskeytynyt.</a:t>
            </a:r>
          </a:p>
          <a:p>
            <a:r>
              <a:rPr lang="fi-FI" b="1" dirty="0">
                <a:hlinkClick r:id="rId3" tooltip="Linkki voimaantulosäännökseen"/>
              </a:rPr>
              <a:t>28 §</a:t>
            </a:r>
            <a:endParaRPr lang="fi-FI" b="1" dirty="0"/>
          </a:p>
          <a:p>
            <a:r>
              <a:rPr lang="fi-FI" b="1" dirty="0"/>
              <a:t>Suojaaminen putoamiselta</a:t>
            </a:r>
          </a:p>
          <a:p>
            <a:r>
              <a:rPr lang="fi-FI" dirty="0"/>
              <a:t>Sellaisten työtasojen ja kulkuteiden vapailla sivuilla, joilta voidaan pudota kahta metriä korkeammalta, sekä muulloinkin, milloin on olemassa erityinen tapaturman tai hukkumisen vaara, on oltava suojakaiteet tai muut suojarakenteet. Telineiden työtasot on varustettava kaiteilla, jos putoamiskorkeus on yli 2 metriä. Tehtäessä valutöitä yli 2 metrin korkeudella siirrettävän muotin yläreunasta, valua varten on järjestettävä kaitein suojattu työtaso. Portaat ja porrastasot on vapailta sivuiltaan varustettava koko pituudeltaan suojakaiteilla. Portaat, joissa ei tarvita suojakaidetta, on tarvittaessa varustettava erillisellä käsijohteella.</a:t>
            </a:r>
          </a:p>
          <a:p>
            <a:r>
              <a:rPr lang="fi-FI" dirty="0"/>
              <a:t>Putoamisen estämiseksi tehtävissä työtasojen ja kulkuteiden suojakaiteissa on oltava käsi- ja välijohde sekä jalkalista Telineiden kaiteissa on oltava jalkalista. Kaiteen korkeuden on oltava vähintään 1 metri. Johteet on sijoitettava siten, ettei minkään johteen alapuolella oleva pystysuora vapaa tila ole 0,5 metriä suurempi. Kaiteet saa korvata vastaavan turvallisuuden antavilla muilla suojarakenteilla, kuten tarkoituksenmukaisilla levyillä ja verkoilla. Suojakaiteen ja muun putoamista estävän suojarakenteen lujuudelle asetettavista vaatimuksista säädetään tämän asetuksen liitteessä 5.</a:t>
            </a:r>
          </a:p>
          <a:p>
            <a:r>
              <a:rPr lang="fi-FI" dirty="0"/>
              <a:t>Korkealla tehtävässä työssä on käytettävä putoamisen estävällä suojauksella varustettuja työtasoja tai henkilönostolaitteita taikka suojaverkkoja tai muita rakenteisiin kiinnitettäviä putoamisen estäviä suojarakenteita. Jos tällaisten laitteiden tai rakenteiden käyttäminen ei työn luonteen vuoksi ole mahdollista, on käytettävä tarkoitukseen soveltuvaa putoamisen estävää valjastyyppistä henkilönsuojainta köysineen. Köydet on kiinnitettävä turvallisesti.</a:t>
            </a:r>
          </a:p>
          <a:p>
            <a:r>
              <a:rPr lang="fi-FI" dirty="0"/>
              <a:t>Kaikki kuilut ja muut aukot, joihin henkilöt tai tavarat saattavat pudota, on joko suojattava jalkalistallisilla kaiteilla tai suljettava kansilla. Suojakannet on merkittävä selvästi, jotta ne erottuvat ympäristöstään. Suojakansien siirtyminen paikoiltaan on estettävä.</a:t>
            </a:r>
          </a:p>
          <a:p>
            <a:r>
              <a:rPr lang="fi-FI" b="1" dirty="0">
                <a:hlinkClick r:id="rId3" tooltip="Linkki voimaantulosäännökseen"/>
              </a:rPr>
              <a:t>29 §</a:t>
            </a:r>
            <a:endParaRPr lang="fi-FI" b="1" dirty="0"/>
          </a:p>
          <a:p>
            <a:r>
              <a:rPr lang="fi-FI" b="1" dirty="0"/>
              <a:t>Suojaus putoavilta esineiltä</a:t>
            </a:r>
          </a:p>
          <a:p>
            <a:r>
              <a:rPr lang="fi-FI" dirty="0"/>
              <a:t>Jos työskentelypaikoille tai kulkuteille voi pudota rakennustarvikkeita tai -jätteitä, on suojaksi järjestettävä tarkoituksenmukaisia kaiteita, aitauksia, suojakatoksia tai muita turvallisuuslaitteita.</a:t>
            </a:r>
          </a:p>
          <a:p>
            <a:r>
              <a:rPr lang="fi-FI" dirty="0"/>
              <a:t>Kulkuaukon yläpuolelle tehtävät suojakatokset on sijoitettava aukon yläreunan korkeudelle ja niiden on ulotuttava vähintään 2,5 metriä rakenteesta ulospäin sekä 0,5 metriä kulkuaukon molemmille sivuille. Suojakatoksen ulkoreunassa on tarvittaessa oltava suojalevy.</a:t>
            </a:r>
          </a:p>
          <a:p>
            <a:r>
              <a:rPr lang="fi-FI" dirty="0" err="1"/>
              <a:t>Jolleivät</a:t>
            </a:r>
            <a:r>
              <a:rPr lang="fi-FI" dirty="0"/>
              <a:t> turvallisuuslaitteet ole paikoillaan, vaara-alueelle pääsy on estettävä luotettavalla tavalla esimerkiksi vartijaa käyttämällä.</a:t>
            </a:r>
          </a:p>
          <a:p>
            <a:r>
              <a:rPr lang="fi-FI" b="1" dirty="0">
                <a:hlinkClick r:id="rId3" tooltip="Linkki voimaantulosäännökseen"/>
              </a:rPr>
              <a:t>30 §</a:t>
            </a:r>
            <a:endParaRPr lang="fi-FI" b="1" dirty="0"/>
          </a:p>
          <a:p>
            <a:r>
              <a:rPr lang="fi-FI" b="1" dirty="0"/>
              <a:t>Työskentelytasot</a:t>
            </a:r>
          </a:p>
          <a:p>
            <a:r>
              <a:rPr lang="fi-FI" dirty="0"/>
              <a:t>Rakennustyössä käytettävien työskentelytasojen on oltava työ ja työolosuhteet huomioon ottaen mahdollisimman tarkoituksenmukaiset.</a:t>
            </a:r>
          </a:p>
          <a:p>
            <a:r>
              <a:rPr lang="fi-FI" dirty="0"/>
              <a:t>Työskentelytasojen mitoituksen on vastattava työn luonnetta ja siihen kohdistuvia rasituksia sekä mahdollistettava työskentely ja liikkuminen turvallisesti.</a:t>
            </a:r>
          </a:p>
          <a:p>
            <a:r>
              <a:rPr lang="fi-FI" dirty="0"/>
              <a:t>Työtason leveyden on oltava riittävä. Työtason leveydessä on otettava huomioon myös tavaran sijainti, ominaisuudet ja kuljetus.</a:t>
            </a:r>
          </a:p>
          <a:p>
            <a:r>
              <a:rPr lang="fi-FI" dirty="0"/>
              <a:t>Työskentelytasoilla ja telineillä työskenneltäessä on toteutettava tarvittavat turvallisuustoimenpiteet siten, että sääolot eivät vaaranna työntekijöiden työturvallisuutta.</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8</a:t>
            </a:fld>
            <a:endParaRPr lang="sv-SE"/>
          </a:p>
        </p:txBody>
      </p:sp>
    </p:spTree>
    <p:extLst>
      <p:ext uri="{BB962C8B-B14F-4D97-AF65-F5344CB8AC3E}">
        <p14:creationId xmlns:p14="http://schemas.microsoft.com/office/powerpoint/2010/main" val="295809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err="1"/>
              <a:t>Vna</a:t>
            </a:r>
            <a:r>
              <a:rPr lang="sv-SE" dirty="0"/>
              <a:t> 205/2009</a:t>
            </a:r>
          </a:p>
          <a:p>
            <a:endParaRPr lang="sv-SE" dirty="0"/>
          </a:p>
          <a:p>
            <a:endParaRPr lang="fi-FI" dirty="0"/>
          </a:p>
          <a:p>
            <a:r>
              <a:rPr lang="fi-FI" b="1" dirty="0">
                <a:hlinkClick r:id="rId3" tooltip="Linkki voimaantulosäännökseen"/>
              </a:rPr>
              <a:t>27 §</a:t>
            </a:r>
            <a:endParaRPr lang="fi-FI" b="1" dirty="0"/>
          </a:p>
          <a:p>
            <a:r>
              <a:rPr lang="fi-FI" b="1" dirty="0"/>
              <a:t>Putoamisen estävät suojarakenteet ja -laitteet</a:t>
            </a:r>
          </a:p>
          <a:p>
            <a:r>
              <a:rPr lang="fi-FI" dirty="0"/>
              <a:t>Putoamisen estävien suojarakenteiden ja -laitteiden, kuten esimerkiksi suojakaiteiden, on oltava suojausvaikutukseltaan mahdollisimman yhtenäisiä.</a:t>
            </a:r>
          </a:p>
          <a:p>
            <a:r>
              <a:rPr lang="fi-FI" dirty="0"/>
              <a:t>Jos työn tekeminen edellyttää, että putoamisen estävä suojarakenne tai -laite väliaikaisesti poistetaan, on käytettävä muita korvaavia suojatoimia. Työtä ei saa tehdä ennen kuin nämä suojatoimet on toteutettu. Putoamisen estävä suojarakenne tai -laite on palautettava paikalleen heti sen jälkeen, kun kyseinen työ on päättynyt tai keskeytynyt.</a:t>
            </a:r>
          </a:p>
          <a:p>
            <a:r>
              <a:rPr lang="fi-FI" b="1" dirty="0">
                <a:hlinkClick r:id="rId3" tooltip="Linkki voimaantulosäännökseen"/>
              </a:rPr>
              <a:t>28 §</a:t>
            </a:r>
            <a:endParaRPr lang="fi-FI" b="1" dirty="0"/>
          </a:p>
          <a:p>
            <a:r>
              <a:rPr lang="fi-FI" b="1" dirty="0"/>
              <a:t>Suojaaminen putoamiselta</a:t>
            </a:r>
          </a:p>
          <a:p>
            <a:r>
              <a:rPr lang="fi-FI" dirty="0"/>
              <a:t>Sellaisten työtasojen ja kulkuteiden vapailla sivuilla, joilta voidaan pudota kahta metriä korkeammalta, sekä muulloinkin, milloin on olemassa erityinen tapaturman tai hukkumisen vaara, on oltava suojakaiteet tai muut suojarakenteet. Telineiden työtasot on varustettava kaiteilla, jos putoamiskorkeus on yli 2 metriä. Tehtäessä valutöitä yli 2 metrin korkeudella siirrettävän muotin yläreunasta, valua varten on järjestettävä kaitein suojattu työtaso. Portaat ja porrastasot on vapailta sivuiltaan varustettava koko pituudeltaan suojakaiteilla. Portaat, joissa ei tarvita suojakaidetta, on tarvittaessa varustettava erillisellä käsijohteella.</a:t>
            </a:r>
          </a:p>
          <a:p>
            <a:r>
              <a:rPr lang="fi-FI" dirty="0"/>
              <a:t>Putoamisen estämiseksi tehtävissä työtasojen ja kulkuteiden suojakaiteissa on oltava käsi- ja välijohde sekä jalkalista Telineiden kaiteissa on oltava jalkalista. Kaiteen korkeuden on oltava vähintään 1 metri. Johteet on sijoitettava siten, ettei minkään johteen alapuolella oleva pystysuora vapaa tila ole 0,5 metriä suurempi. Kaiteet saa korvata vastaavan turvallisuuden antavilla muilla suojarakenteilla, kuten tarkoituksenmukaisilla levyillä ja verkoilla. Suojakaiteen ja muun putoamista estävän suojarakenteen lujuudelle asetettavista vaatimuksista säädetään tämän asetuksen liitteessä 5.</a:t>
            </a:r>
          </a:p>
          <a:p>
            <a:r>
              <a:rPr lang="fi-FI" dirty="0"/>
              <a:t>Korkealla tehtävässä työssä on käytettävä putoamisen estävällä suojauksella varustettuja työtasoja tai henkilönostolaitteita taikka suojaverkkoja tai muita rakenteisiin kiinnitettäviä putoamisen estäviä suojarakenteita. Jos tällaisten laitteiden tai rakenteiden käyttäminen ei työn luonteen vuoksi ole mahdollista, on käytettävä tarkoitukseen soveltuvaa putoamisen estävää valjastyyppistä henkilönsuojainta köysineen. Köydet on kiinnitettävä turvallisesti.</a:t>
            </a:r>
          </a:p>
          <a:p>
            <a:r>
              <a:rPr lang="fi-FI" dirty="0"/>
              <a:t>Kaikki kuilut ja muut aukot, joihin henkilöt tai tavarat saattavat pudota, on joko suojattava jalkalistallisilla kaiteilla tai suljettava kansilla. Suojakannet on merkittävä selvästi, jotta ne erottuvat ympäristöstään. Suojakansien siirtyminen paikoiltaan on estettävä.</a:t>
            </a:r>
          </a:p>
          <a:p>
            <a:r>
              <a:rPr lang="fi-FI" b="1" dirty="0">
                <a:hlinkClick r:id="rId3" tooltip="Linkki voimaantulosäännökseen"/>
              </a:rPr>
              <a:t>29 §</a:t>
            </a:r>
            <a:endParaRPr lang="fi-FI" b="1" dirty="0"/>
          </a:p>
          <a:p>
            <a:r>
              <a:rPr lang="fi-FI" b="1" dirty="0"/>
              <a:t>Suojaus putoavilta esineiltä</a:t>
            </a:r>
          </a:p>
          <a:p>
            <a:r>
              <a:rPr lang="fi-FI" dirty="0"/>
              <a:t>Jos työskentelypaikoille tai kulkuteille voi pudota rakennustarvikkeita tai -jätteitä, on suojaksi järjestettävä tarkoituksenmukaisia kaiteita, aitauksia, suojakatoksia tai muita turvallisuuslaitteita.</a:t>
            </a:r>
          </a:p>
          <a:p>
            <a:r>
              <a:rPr lang="fi-FI" dirty="0"/>
              <a:t>Kulkuaukon yläpuolelle tehtävät suojakatokset on sijoitettava aukon yläreunan korkeudelle ja niiden on ulotuttava vähintään 2,5 metriä rakenteesta ulospäin sekä 0,5 metriä kulkuaukon molemmille sivuille. Suojakatoksen ulkoreunassa on tarvittaessa oltava suojalevy.</a:t>
            </a:r>
          </a:p>
          <a:p>
            <a:r>
              <a:rPr lang="fi-FI" dirty="0" err="1"/>
              <a:t>Jolleivät</a:t>
            </a:r>
            <a:r>
              <a:rPr lang="fi-FI" dirty="0"/>
              <a:t> turvallisuuslaitteet ole paikoillaan, vaara-alueelle pääsy on estettävä luotettavalla tavalla esimerkiksi vartijaa käyttämällä.</a:t>
            </a:r>
          </a:p>
          <a:p>
            <a:r>
              <a:rPr lang="fi-FI" b="1" dirty="0">
                <a:hlinkClick r:id="rId3" tooltip="Linkki voimaantulosäännökseen"/>
              </a:rPr>
              <a:t>30 §</a:t>
            </a:r>
            <a:endParaRPr lang="fi-FI" b="1" dirty="0"/>
          </a:p>
          <a:p>
            <a:r>
              <a:rPr lang="fi-FI" b="1" dirty="0"/>
              <a:t>Työskentelytasot</a:t>
            </a:r>
          </a:p>
          <a:p>
            <a:r>
              <a:rPr lang="fi-FI" dirty="0"/>
              <a:t>Rakennustyössä käytettävien työskentelytasojen on oltava työ ja työolosuhteet huomioon ottaen mahdollisimman tarkoituksenmukaiset.</a:t>
            </a:r>
          </a:p>
          <a:p>
            <a:r>
              <a:rPr lang="fi-FI" dirty="0"/>
              <a:t>Työskentelytasojen mitoituksen on vastattava työn luonnetta ja siihen kohdistuvia rasituksia sekä mahdollistettava työskentely ja liikkuminen turvallisesti.</a:t>
            </a:r>
          </a:p>
          <a:p>
            <a:r>
              <a:rPr lang="fi-FI" dirty="0"/>
              <a:t>Työtason leveyden on oltava riittävä. Työtason leveydessä on otettava huomioon myös tavaran sijainti, ominaisuudet ja kuljetus.</a:t>
            </a:r>
          </a:p>
          <a:p>
            <a:r>
              <a:rPr lang="fi-FI" dirty="0"/>
              <a:t>Työskentelytasoilla ja telineillä työskenneltäessä on toteutettava tarvittavat turvallisuustoimenpiteet siten, että sääolot eivät vaaranna työntekijöiden työturvallisuutta.</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9</a:t>
            </a:fld>
            <a:endParaRPr lang="sv-SE"/>
          </a:p>
        </p:txBody>
      </p:sp>
    </p:spTree>
    <p:extLst>
      <p:ext uri="{BB962C8B-B14F-4D97-AF65-F5344CB8AC3E}">
        <p14:creationId xmlns:p14="http://schemas.microsoft.com/office/powerpoint/2010/main" val="70009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err="1"/>
              <a:t>Vna</a:t>
            </a:r>
            <a:r>
              <a:rPr lang="sv-SE" dirty="0"/>
              <a:t> 205/2009</a:t>
            </a:r>
          </a:p>
          <a:p>
            <a:endParaRPr lang="sv-SE" dirty="0"/>
          </a:p>
          <a:p>
            <a:endParaRPr lang="fi-FI" dirty="0"/>
          </a:p>
          <a:p>
            <a:r>
              <a:rPr lang="fi-FI" b="1" dirty="0">
                <a:hlinkClick r:id="rId3" tooltip="Linkki voimaantulosäännökseen"/>
              </a:rPr>
              <a:t>27 §</a:t>
            </a:r>
            <a:endParaRPr lang="fi-FI" b="1" dirty="0"/>
          </a:p>
          <a:p>
            <a:r>
              <a:rPr lang="fi-FI" b="1" dirty="0"/>
              <a:t>Putoamisen estävät suojarakenteet ja -laitteet</a:t>
            </a:r>
          </a:p>
          <a:p>
            <a:r>
              <a:rPr lang="fi-FI" dirty="0"/>
              <a:t>Putoamisen estävien suojarakenteiden ja -laitteiden, kuten esimerkiksi suojakaiteiden, on oltava suojausvaikutukseltaan mahdollisimman yhtenäisiä.</a:t>
            </a:r>
          </a:p>
          <a:p>
            <a:r>
              <a:rPr lang="fi-FI" dirty="0"/>
              <a:t>Jos työn tekeminen edellyttää, että putoamisen estävä suojarakenne tai -laite väliaikaisesti poistetaan, on käytettävä muita korvaavia suojatoimia. Työtä ei saa tehdä ennen kuin nämä suojatoimet on toteutettu. Putoamisen estävä suojarakenne tai -laite on palautettava paikalleen heti sen jälkeen, kun kyseinen työ on päättynyt tai keskeytynyt.</a:t>
            </a:r>
          </a:p>
          <a:p>
            <a:r>
              <a:rPr lang="fi-FI" b="1" dirty="0">
                <a:hlinkClick r:id="rId3" tooltip="Linkki voimaantulosäännökseen"/>
              </a:rPr>
              <a:t>28 §</a:t>
            </a:r>
            <a:endParaRPr lang="fi-FI" b="1" dirty="0"/>
          </a:p>
          <a:p>
            <a:r>
              <a:rPr lang="fi-FI" b="1" dirty="0"/>
              <a:t>Suojaaminen putoamiselta</a:t>
            </a:r>
          </a:p>
          <a:p>
            <a:r>
              <a:rPr lang="fi-FI" dirty="0"/>
              <a:t>Sellaisten työtasojen ja kulkuteiden vapailla sivuilla, joilta voidaan pudota kahta metriä korkeammalta, sekä muulloinkin, milloin on olemassa erityinen tapaturman tai hukkumisen vaara, on oltava suojakaiteet tai muut suojarakenteet. Telineiden työtasot on varustettava kaiteilla, jos putoamiskorkeus on yli 2 metriä. Tehtäessä valutöitä yli 2 metrin korkeudella siirrettävän muotin yläreunasta, valua varten on järjestettävä kaitein suojattu työtaso. Portaat ja porrastasot on vapailta sivuiltaan varustettava koko pituudeltaan suojakaiteilla. Portaat, joissa ei tarvita suojakaidetta, on tarvittaessa varustettava erillisellä käsijohteella.</a:t>
            </a:r>
          </a:p>
          <a:p>
            <a:r>
              <a:rPr lang="fi-FI" dirty="0"/>
              <a:t>Putoamisen estämiseksi tehtävissä työtasojen ja kulkuteiden suojakaiteissa on oltava käsi- ja välijohde sekä jalkalista Telineiden kaiteissa on oltava jalkalista. Kaiteen korkeuden on oltava vähintään 1 metri. Johteet on sijoitettava siten, ettei minkään johteen alapuolella oleva pystysuora vapaa tila ole 0,5 metriä suurempi. Kaiteet saa korvata vastaavan turvallisuuden antavilla muilla suojarakenteilla, kuten tarkoituksenmukaisilla levyillä ja verkoilla. Suojakaiteen ja muun putoamista estävän suojarakenteen lujuudelle asetettavista vaatimuksista säädetään tämän asetuksen liitteessä 5.</a:t>
            </a:r>
          </a:p>
          <a:p>
            <a:r>
              <a:rPr lang="fi-FI" dirty="0"/>
              <a:t>Korkealla tehtävässä työssä on käytettävä putoamisen estävällä suojauksella varustettuja työtasoja tai henkilönostolaitteita taikka suojaverkkoja tai muita rakenteisiin kiinnitettäviä putoamisen estäviä suojarakenteita. Jos tällaisten laitteiden tai rakenteiden käyttäminen ei työn luonteen vuoksi ole mahdollista, on käytettävä tarkoitukseen soveltuvaa putoamisen estävää valjastyyppistä henkilönsuojainta köysineen. Köydet on kiinnitettävä turvallisesti.</a:t>
            </a:r>
          </a:p>
          <a:p>
            <a:r>
              <a:rPr lang="fi-FI" dirty="0"/>
              <a:t>Kaikki kuilut ja muut aukot, joihin henkilöt tai tavarat saattavat pudota, on joko suojattava jalkalistallisilla kaiteilla tai suljettava kansilla. Suojakannet on merkittävä selvästi, jotta ne erottuvat ympäristöstään. Suojakansien siirtyminen paikoiltaan on estettävä.</a:t>
            </a:r>
          </a:p>
          <a:p>
            <a:r>
              <a:rPr lang="fi-FI" b="1" dirty="0">
                <a:hlinkClick r:id="rId3" tooltip="Linkki voimaantulosäännökseen"/>
              </a:rPr>
              <a:t>29 §</a:t>
            </a:r>
            <a:endParaRPr lang="fi-FI" b="1" dirty="0"/>
          </a:p>
          <a:p>
            <a:r>
              <a:rPr lang="fi-FI" b="1" dirty="0"/>
              <a:t>Suojaus putoavilta esineiltä</a:t>
            </a:r>
          </a:p>
          <a:p>
            <a:r>
              <a:rPr lang="fi-FI" dirty="0"/>
              <a:t>Jos työskentelypaikoille tai kulkuteille voi pudota rakennustarvikkeita tai -jätteitä, on suojaksi järjestettävä tarkoituksenmukaisia kaiteita, aitauksia, suojakatoksia tai muita turvallisuuslaitteita.</a:t>
            </a:r>
          </a:p>
          <a:p>
            <a:r>
              <a:rPr lang="fi-FI" dirty="0"/>
              <a:t>Kulkuaukon yläpuolelle tehtävät suojakatokset on sijoitettava aukon yläreunan korkeudelle ja niiden on ulotuttava vähintään 2,5 metriä rakenteesta ulospäin sekä 0,5 metriä kulkuaukon molemmille sivuille. Suojakatoksen ulkoreunassa on tarvittaessa oltava suojalevy.</a:t>
            </a:r>
          </a:p>
          <a:p>
            <a:r>
              <a:rPr lang="fi-FI" dirty="0" err="1"/>
              <a:t>Jolleivät</a:t>
            </a:r>
            <a:r>
              <a:rPr lang="fi-FI" dirty="0"/>
              <a:t> turvallisuuslaitteet ole paikoillaan, vaara-alueelle pääsy on estettävä luotettavalla tavalla esimerkiksi vartijaa käyttämällä.</a:t>
            </a:r>
          </a:p>
          <a:p>
            <a:r>
              <a:rPr lang="fi-FI" b="1" dirty="0">
                <a:hlinkClick r:id="rId3" tooltip="Linkki voimaantulosäännökseen"/>
              </a:rPr>
              <a:t>30 §</a:t>
            </a:r>
            <a:endParaRPr lang="fi-FI" b="1" dirty="0"/>
          </a:p>
          <a:p>
            <a:r>
              <a:rPr lang="fi-FI" b="1" dirty="0"/>
              <a:t>Työskentelytasot</a:t>
            </a:r>
          </a:p>
          <a:p>
            <a:r>
              <a:rPr lang="fi-FI" dirty="0"/>
              <a:t>Rakennustyössä käytettävien työskentelytasojen on oltava työ ja työolosuhteet huomioon ottaen mahdollisimman tarkoituksenmukaiset.</a:t>
            </a:r>
          </a:p>
          <a:p>
            <a:r>
              <a:rPr lang="fi-FI" dirty="0"/>
              <a:t>Työskentelytasojen mitoituksen on vastattava työn luonnetta ja siihen kohdistuvia rasituksia sekä mahdollistettava työskentely ja liikkuminen turvallisesti.</a:t>
            </a:r>
          </a:p>
          <a:p>
            <a:r>
              <a:rPr lang="fi-FI" dirty="0"/>
              <a:t>Työtason leveyden on oltava riittävä. Työtason leveydessä on otettava huomioon myös tavaran sijainti, ominaisuudet ja kuljetus.</a:t>
            </a:r>
          </a:p>
          <a:p>
            <a:r>
              <a:rPr lang="fi-FI" dirty="0"/>
              <a:t>Työskentelytasoilla ja telineillä työskenneltäessä on toteutettava tarvittavat turvallisuustoimenpiteet siten, että sääolot eivät vaaranna työntekijöiden työturvallisuutta.</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10</a:t>
            </a:fld>
            <a:endParaRPr lang="sv-SE"/>
          </a:p>
        </p:txBody>
      </p:sp>
    </p:spTree>
    <p:extLst>
      <p:ext uri="{BB962C8B-B14F-4D97-AF65-F5344CB8AC3E}">
        <p14:creationId xmlns:p14="http://schemas.microsoft.com/office/powerpoint/2010/main" val="182855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Ramirent </a:t>
            </a:r>
            <a:r>
              <a:rPr lang="sv-SE" dirty="0" err="1"/>
              <a:t>liikenneturvatuotteet</a:t>
            </a:r>
            <a:r>
              <a:rPr lang="sv-SE" dirty="0"/>
              <a:t>: </a:t>
            </a:r>
            <a:r>
              <a:rPr lang="sv-SE" dirty="0" err="1"/>
              <a:t>https</a:t>
            </a:r>
            <a:r>
              <a:rPr lang="sv-SE" dirty="0"/>
              <a:t>://</a:t>
            </a:r>
            <a:r>
              <a:rPr lang="sv-SE" dirty="0" err="1"/>
              <a:t>product-docs.ramirent.digital</a:t>
            </a:r>
            <a:r>
              <a:rPr lang="sv-SE" dirty="0"/>
              <a:t>/121901-liikenneturvatuotteet-2019.pdf </a:t>
            </a:r>
          </a:p>
        </p:txBody>
      </p:sp>
      <p:sp>
        <p:nvSpPr>
          <p:cNvPr id="4" name="Dian numeron paikkamerkki 3"/>
          <p:cNvSpPr>
            <a:spLocks noGrp="1"/>
          </p:cNvSpPr>
          <p:nvPr>
            <p:ph type="sldNum" sz="quarter" idx="5"/>
          </p:nvPr>
        </p:nvSpPr>
        <p:spPr/>
        <p:txBody>
          <a:bodyPr/>
          <a:lstStyle/>
          <a:p>
            <a:fld id="{42833144-BDD4-5F43-8ECB-77D5AD30B620}" type="slidenum">
              <a:rPr lang="sv-SE" smtClean="0"/>
              <a:t>11</a:t>
            </a:fld>
            <a:endParaRPr lang="sv-SE"/>
          </a:p>
        </p:txBody>
      </p:sp>
    </p:spTree>
    <p:extLst>
      <p:ext uri="{BB962C8B-B14F-4D97-AF65-F5344CB8AC3E}">
        <p14:creationId xmlns:p14="http://schemas.microsoft.com/office/powerpoint/2010/main" val="1334728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12</a:t>
            </a:fld>
            <a:endParaRPr lang="sv-SE"/>
          </a:p>
        </p:txBody>
      </p:sp>
    </p:spTree>
    <p:extLst>
      <p:ext uri="{BB962C8B-B14F-4D97-AF65-F5344CB8AC3E}">
        <p14:creationId xmlns:p14="http://schemas.microsoft.com/office/powerpoint/2010/main" val="320954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p>
        </p:txBody>
      </p:sp>
      <p:sp>
        <p:nvSpPr>
          <p:cNvPr id="4" name="Dian numeron paikkamerkki 3"/>
          <p:cNvSpPr>
            <a:spLocks noGrp="1"/>
          </p:cNvSpPr>
          <p:nvPr>
            <p:ph type="sldNum" sz="quarter" idx="5"/>
          </p:nvPr>
        </p:nvSpPr>
        <p:spPr/>
        <p:txBody>
          <a:bodyPr/>
          <a:lstStyle/>
          <a:p>
            <a:fld id="{42833144-BDD4-5F43-8ECB-77D5AD30B620}" type="slidenum">
              <a:rPr lang="sv-SE" smtClean="0"/>
              <a:t>13</a:t>
            </a:fld>
            <a:endParaRPr lang="sv-SE"/>
          </a:p>
        </p:txBody>
      </p:sp>
    </p:spTree>
    <p:extLst>
      <p:ext uri="{BB962C8B-B14F-4D97-AF65-F5344CB8AC3E}">
        <p14:creationId xmlns:p14="http://schemas.microsoft.com/office/powerpoint/2010/main" val="198265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BEE0E5-4D67-EC4B-B373-72D7FE5E849F}"/>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sv-SE"/>
          </a:p>
        </p:txBody>
      </p:sp>
      <p:sp>
        <p:nvSpPr>
          <p:cNvPr id="3" name="Alaotsikko 2">
            <a:extLst>
              <a:ext uri="{FF2B5EF4-FFF2-40B4-BE49-F238E27FC236}">
                <a16:creationId xmlns:a16="http://schemas.microsoft.com/office/drawing/2014/main" id="{6FEFB0E4-D0CA-9648-BBE6-F0B483D84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sv-SE"/>
          </a:p>
        </p:txBody>
      </p:sp>
      <p:sp>
        <p:nvSpPr>
          <p:cNvPr id="4" name="Päivämäärän paikkamerkki 3">
            <a:extLst>
              <a:ext uri="{FF2B5EF4-FFF2-40B4-BE49-F238E27FC236}">
                <a16:creationId xmlns:a16="http://schemas.microsoft.com/office/drawing/2014/main" id="{BFDBF493-EE2E-2742-8BFF-F43C2F7D170F}"/>
              </a:ext>
            </a:extLst>
          </p:cNvPr>
          <p:cNvSpPr>
            <a:spLocks noGrp="1"/>
          </p:cNvSpPr>
          <p:nvPr>
            <p:ph type="dt" sz="half" idx="10"/>
          </p:nvPr>
        </p:nvSpPr>
        <p:spPr/>
        <p:txBody>
          <a:bodyPr/>
          <a:lstStyle/>
          <a:p>
            <a:fld id="{50BE4ED2-4E1E-2E42-8462-69D7DF19EC44}" type="datetimeFigureOut">
              <a:rPr lang="sv-SE" smtClean="0"/>
              <a:t>2022-06-20</a:t>
            </a:fld>
            <a:endParaRPr lang="sv-SE"/>
          </a:p>
        </p:txBody>
      </p:sp>
      <p:sp>
        <p:nvSpPr>
          <p:cNvPr id="5" name="Alatunnisteen paikkamerkki 4">
            <a:extLst>
              <a:ext uri="{FF2B5EF4-FFF2-40B4-BE49-F238E27FC236}">
                <a16:creationId xmlns:a16="http://schemas.microsoft.com/office/drawing/2014/main" id="{4CDB4ACC-6C8B-524E-9399-D434C85320FA}"/>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2668D66D-F389-034E-A3D5-56265757F04E}"/>
              </a:ext>
            </a:extLst>
          </p:cNvPr>
          <p:cNvSpPr>
            <a:spLocks noGrp="1"/>
          </p:cNvSpPr>
          <p:nvPr>
            <p:ph type="sldNum" sz="quarter" idx="12"/>
          </p:nvPr>
        </p:nvSpPr>
        <p:spPr/>
        <p:txBody>
          <a:bodyPr/>
          <a:lstStyle/>
          <a:p>
            <a:fld id="{3D49624E-5CB2-7842-9E81-D99397D0F218}" type="slidenum">
              <a:rPr lang="sv-SE" smtClean="0"/>
              <a:t>‹#›</a:t>
            </a:fld>
            <a:endParaRPr lang="sv-SE"/>
          </a:p>
        </p:txBody>
      </p:sp>
    </p:spTree>
    <p:extLst>
      <p:ext uri="{BB962C8B-B14F-4D97-AF65-F5344CB8AC3E}">
        <p14:creationId xmlns:p14="http://schemas.microsoft.com/office/powerpoint/2010/main" val="3331009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1752B9-19F0-6C47-9AC5-4030A283E580}"/>
              </a:ext>
            </a:extLst>
          </p:cNvPr>
          <p:cNvSpPr>
            <a:spLocks noGrp="1"/>
          </p:cNvSpPr>
          <p:nvPr>
            <p:ph type="title"/>
          </p:nvPr>
        </p:nvSpPr>
        <p:spPr/>
        <p:txBody>
          <a:bodyPr/>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CF65B1EB-F516-5B4D-968D-3B1C3020BECD}"/>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902406E7-0AA0-5F4A-AF49-1866B913900D}"/>
              </a:ext>
            </a:extLst>
          </p:cNvPr>
          <p:cNvSpPr>
            <a:spLocks noGrp="1"/>
          </p:cNvSpPr>
          <p:nvPr>
            <p:ph type="dt" sz="half" idx="10"/>
          </p:nvPr>
        </p:nvSpPr>
        <p:spPr/>
        <p:txBody>
          <a:bodyPr/>
          <a:lstStyle/>
          <a:p>
            <a:fld id="{50BE4ED2-4E1E-2E42-8462-69D7DF19EC44}" type="datetimeFigureOut">
              <a:rPr lang="sv-SE" smtClean="0"/>
              <a:t>2022-06-20</a:t>
            </a:fld>
            <a:endParaRPr lang="sv-SE"/>
          </a:p>
        </p:txBody>
      </p:sp>
      <p:sp>
        <p:nvSpPr>
          <p:cNvPr id="5" name="Alatunnisteen paikkamerkki 4">
            <a:extLst>
              <a:ext uri="{FF2B5EF4-FFF2-40B4-BE49-F238E27FC236}">
                <a16:creationId xmlns:a16="http://schemas.microsoft.com/office/drawing/2014/main" id="{3BF82B17-825F-704A-8BFA-89B40D7792A2}"/>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308BFC71-F611-484B-B7EE-E1FCE7FFDDC8}"/>
              </a:ext>
            </a:extLst>
          </p:cNvPr>
          <p:cNvSpPr>
            <a:spLocks noGrp="1"/>
          </p:cNvSpPr>
          <p:nvPr>
            <p:ph type="sldNum" sz="quarter" idx="12"/>
          </p:nvPr>
        </p:nvSpPr>
        <p:spPr/>
        <p:txBody>
          <a:bodyPr/>
          <a:lstStyle/>
          <a:p>
            <a:fld id="{3D49624E-5CB2-7842-9E81-D99397D0F218}" type="slidenum">
              <a:rPr lang="sv-SE" smtClean="0"/>
              <a:t>‹#›</a:t>
            </a:fld>
            <a:endParaRPr lang="sv-SE"/>
          </a:p>
        </p:txBody>
      </p:sp>
    </p:spTree>
    <p:extLst>
      <p:ext uri="{BB962C8B-B14F-4D97-AF65-F5344CB8AC3E}">
        <p14:creationId xmlns:p14="http://schemas.microsoft.com/office/powerpoint/2010/main" val="309903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3C2A5B4-6ED0-434E-9586-A12798DF7E03}"/>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81661255-20C7-1548-AC7B-B124B52E2F8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2737DA7D-6F96-FD43-900B-275E32D93B4E}"/>
              </a:ext>
            </a:extLst>
          </p:cNvPr>
          <p:cNvSpPr>
            <a:spLocks noGrp="1"/>
          </p:cNvSpPr>
          <p:nvPr>
            <p:ph type="dt" sz="half" idx="10"/>
          </p:nvPr>
        </p:nvSpPr>
        <p:spPr/>
        <p:txBody>
          <a:bodyPr/>
          <a:lstStyle/>
          <a:p>
            <a:fld id="{50BE4ED2-4E1E-2E42-8462-69D7DF19EC44}" type="datetimeFigureOut">
              <a:rPr lang="sv-SE" smtClean="0"/>
              <a:t>2022-06-20</a:t>
            </a:fld>
            <a:endParaRPr lang="sv-SE"/>
          </a:p>
        </p:txBody>
      </p:sp>
      <p:sp>
        <p:nvSpPr>
          <p:cNvPr id="5" name="Alatunnisteen paikkamerkki 4">
            <a:extLst>
              <a:ext uri="{FF2B5EF4-FFF2-40B4-BE49-F238E27FC236}">
                <a16:creationId xmlns:a16="http://schemas.microsoft.com/office/drawing/2014/main" id="{940C6BCF-3F94-3F4F-94DA-CFC12A53254C}"/>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59582124-5313-5845-AB49-416A2333BFE1}"/>
              </a:ext>
            </a:extLst>
          </p:cNvPr>
          <p:cNvSpPr>
            <a:spLocks noGrp="1"/>
          </p:cNvSpPr>
          <p:nvPr>
            <p:ph type="sldNum" sz="quarter" idx="12"/>
          </p:nvPr>
        </p:nvSpPr>
        <p:spPr/>
        <p:txBody>
          <a:bodyPr/>
          <a:lstStyle/>
          <a:p>
            <a:fld id="{3D49624E-5CB2-7842-9E81-D99397D0F218}" type="slidenum">
              <a:rPr lang="sv-SE" smtClean="0"/>
              <a:t>‹#›</a:t>
            </a:fld>
            <a:endParaRPr lang="sv-SE"/>
          </a:p>
        </p:txBody>
      </p:sp>
    </p:spTree>
    <p:extLst>
      <p:ext uri="{BB962C8B-B14F-4D97-AF65-F5344CB8AC3E}">
        <p14:creationId xmlns:p14="http://schemas.microsoft.com/office/powerpoint/2010/main" val="343404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CACF92-81EA-C244-899C-299C32446AAD}"/>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61E88289-53F7-9542-8589-23453A793E6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ACC2764F-CDE5-4946-B76F-067C0BF97801}"/>
              </a:ext>
            </a:extLst>
          </p:cNvPr>
          <p:cNvSpPr>
            <a:spLocks noGrp="1"/>
          </p:cNvSpPr>
          <p:nvPr>
            <p:ph type="dt" sz="half" idx="10"/>
          </p:nvPr>
        </p:nvSpPr>
        <p:spPr/>
        <p:txBody>
          <a:bodyPr/>
          <a:lstStyle/>
          <a:p>
            <a:fld id="{50BE4ED2-4E1E-2E42-8462-69D7DF19EC44}" type="datetimeFigureOut">
              <a:rPr lang="sv-SE" smtClean="0"/>
              <a:t>2022-06-20</a:t>
            </a:fld>
            <a:endParaRPr lang="sv-SE"/>
          </a:p>
        </p:txBody>
      </p:sp>
      <p:sp>
        <p:nvSpPr>
          <p:cNvPr id="5" name="Alatunnisteen paikkamerkki 4">
            <a:extLst>
              <a:ext uri="{FF2B5EF4-FFF2-40B4-BE49-F238E27FC236}">
                <a16:creationId xmlns:a16="http://schemas.microsoft.com/office/drawing/2014/main" id="{519F2356-39E3-0E4E-886A-20D58D2BDB2F}"/>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044B9ED3-F31D-6240-BBEC-363D9614DDD2}"/>
              </a:ext>
            </a:extLst>
          </p:cNvPr>
          <p:cNvSpPr>
            <a:spLocks noGrp="1"/>
          </p:cNvSpPr>
          <p:nvPr>
            <p:ph type="sldNum" sz="quarter" idx="12"/>
          </p:nvPr>
        </p:nvSpPr>
        <p:spPr/>
        <p:txBody>
          <a:bodyPr/>
          <a:lstStyle/>
          <a:p>
            <a:fld id="{3D49624E-5CB2-7842-9E81-D99397D0F218}" type="slidenum">
              <a:rPr lang="sv-SE" smtClean="0"/>
              <a:t>‹#›</a:t>
            </a:fld>
            <a:endParaRPr lang="sv-SE"/>
          </a:p>
        </p:txBody>
      </p:sp>
    </p:spTree>
    <p:extLst>
      <p:ext uri="{BB962C8B-B14F-4D97-AF65-F5344CB8AC3E}">
        <p14:creationId xmlns:p14="http://schemas.microsoft.com/office/powerpoint/2010/main" val="9757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A2393C-8C28-C643-936F-4ABF468AC4EA}"/>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sv-SE"/>
          </a:p>
        </p:txBody>
      </p:sp>
      <p:sp>
        <p:nvSpPr>
          <p:cNvPr id="3" name="Tekstin paikkamerkki 2">
            <a:extLst>
              <a:ext uri="{FF2B5EF4-FFF2-40B4-BE49-F238E27FC236}">
                <a16:creationId xmlns:a16="http://schemas.microsoft.com/office/drawing/2014/main" id="{CDC10A87-3158-3A46-AB7C-4F1F122BD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92E7ABF-A2C1-C44C-B6FD-956E7108E352}"/>
              </a:ext>
            </a:extLst>
          </p:cNvPr>
          <p:cNvSpPr>
            <a:spLocks noGrp="1"/>
          </p:cNvSpPr>
          <p:nvPr>
            <p:ph type="dt" sz="half" idx="10"/>
          </p:nvPr>
        </p:nvSpPr>
        <p:spPr/>
        <p:txBody>
          <a:bodyPr/>
          <a:lstStyle/>
          <a:p>
            <a:fld id="{50BE4ED2-4E1E-2E42-8462-69D7DF19EC44}" type="datetimeFigureOut">
              <a:rPr lang="sv-SE" smtClean="0"/>
              <a:t>2022-06-20</a:t>
            </a:fld>
            <a:endParaRPr lang="sv-SE"/>
          </a:p>
        </p:txBody>
      </p:sp>
      <p:sp>
        <p:nvSpPr>
          <p:cNvPr id="5" name="Alatunnisteen paikkamerkki 4">
            <a:extLst>
              <a:ext uri="{FF2B5EF4-FFF2-40B4-BE49-F238E27FC236}">
                <a16:creationId xmlns:a16="http://schemas.microsoft.com/office/drawing/2014/main" id="{74D2D753-D12C-E640-A5F8-E80D333785BC}"/>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735765A6-85E2-B74A-BAFF-29F6E1C9BAC5}"/>
              </a:ext>
            </a:extLst>
          </p:cNvPr>
          <p:cNvSpPr>
            <a:spLocks noGrp="1"/>
          </p:cNvSpPr>
          <p:nvPr>
            <p:ph type="sldNum" sz="quarter" idx="12"/>
          </p:nvPr>
        </p:nvSpPr>
        <p:spPr/>
        <p:txBody>
          <a:bodyPr/>
          <a:lstStyle/>
          <a:p>
            <a:fld id="{3D49624E-5CB2-7842-9E81-D99397D0F218}" type="slidenum">
              <a:rPr lang="sv-SE" smtClean="0"/>
              <a:t>‹#›</a:t>
            </a:fld>
            <a:endParaRPr lang="sv-SE"/>
          </a:p>
        </p:txBody>
      </p:sp>
    </p:spTree>
    <p:extLst>
      <p:ext uri="{BB962C8B-B14F-4D97-AF65-F5344CB8AC3E}">
        <p14:creationId xmlns:p14="http://schemas.microsoft.com/office/powerpoint/2010/main" val="362653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F7F129-0212-8F41-9606-EC2446D57EEB}"/>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57BDE665-7F44-D44D-9FC0-E14C8A6665A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Sisällön paikkamerkki 3">
            <a:extLst>
              <a:ext uri="{FF2B5EF4-FFF2-40B4-BE49-F238E27FC236}">
                <a16:creationId xmlns:a16="http://schemas.microsoft.com/office/drawing/2014/main" id="{18A3542C-8FBF-4B45-80AA-74EAA70F473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Päivämäärän paikkamerkki 4">
            <a:extLst>
              <a:ext uri="{FF2B5EF4-FFF2-40B4-BE49-F238E27FC236}">
                <a16:creationId xmlns:a16="http://schemas.microsoft.com/office/drawing/2014/main" id="{2350A299-A581-2246-A7E4-7B25C5308CC2}"/>
              </a:ext>
            </a:extLst>
          </p:cNvPr>
          <p:cNvSpPr>
            <a:spLocks noGrp="1"/>
          </p:cNvSpPr>
          <p:nvPr>
            <p:ph type="dt" sz="half" idx="10"/>
          </p:nvPr>
        </p:nvSpPr>
        <p:spPr/>
        <p:txBody>
          <a:bodyPr/>
          <a:lstStyle/>
          <a:p>
            <a:fld id="{50BE4ED2-4E1E-2E42-8462-69D7DF19EC44}" type="datetimeFigureOut">
              <a:rPr lang="sv-SE" smtClean="0"/>
              <a:t>2022-06-20</a:t>
            </a:fld>
            <a:endParaRPr lang="sv-SE"/>
          </a:p>
        </p:txBody>
      </p:sp>
      <p:sp>
        <p:nvSpPr>
          <p:cNvPr id="6" name="Alatunnisteen paikkamerkki 5">
            <a:extLst>
              <a:ext uri="{FF2B5EF4-FFF2-40B4-BE49-F238E27FC236}">
                <a16:creationId xmlns:a16="http://schemas.microsoft.com/office/drawing/2014/main" id="{9CE7CC2A-6F01-4547-931D-28CDA27893DA}"/>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017249DA-05CE-4D47-AC0E-CD410C7F72DF}"/>
              </a:ext>
            </a:extLst>
          </p:cNvPr>
          <p:cNvSpPr>
            <a:spLocks noGrp="1"/>
          </p:cNvSpPr>
          <p:nvPr>
            <p:ph type="sldNum" sz="quarter" idx="12"/>
          </p:nvPr>
        </p:nvSpPr>
        <p:spPr/>
        <p:txBody>
          <a:bodyPr/>
          <a:lstStyle/>
          <a:p>
            <a:fld id="{3D49624E-5CB2-7842-9E81-D99397D0F218}" type="slidenum">
              <a:rPr lang="sv-SE" smtClean="0"/>
              <a:t>‹#›</a:t>
            </a:fld>
            <a:endParaRPr lang="sv-SE"/>
          </a:p>
        </p:txBody>
      </p:sp>
    </p:spTree>
    <p:extLst>
      <p:ext uri="{BB962C8B-B14F-4D97-AF65-F5344CB8AC3E}">
        <p14:creationId xmlns:p14="http://schemas.microsoft.com/office/powerpoint/2010/main" val="365754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CD37B5-7857-9D40-964D-EE0516F794AD}"/>
              </a:ext>
            </a:extLst>
          </p:cNvPr>
          <p:cNvSpPr>
            <a:spLocks noGrp="1"/>
          </p:cNvSpPr>
          <p:nvPr>
            <p:ph type="title"/>
          </p:nvPr>
        </p:nvSpPr>
        <p:spPr>
          <a:xfrm>
            <a:off x="839788" y="365125"/>
            <a:ext cx="10515600" cy="1325563"/>
          </a:xfrm>
        </p:spPr>
        <p:txBody>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E50E4BE3-EABC-F342-B888-A9C3279484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A0169AD-80FB-3048-9FD3-F7F94189932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Tekstin paikkamerkki 4">
            <a:extLst>
              <a:ext uri="{FF2B5EF4-FFF2-40B4-BE49-F238E27FC236}">
                <a16:creationId xmlns:a16="http://schemas.microsoft.com/office/drawing/2014/main" id="{02EA4FD8-2087-A94C-96AB-B75D7FB5C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289231F-C66F-6F4F-A091-04F1296C410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7" name="Päivämäärän paikkamerkki 6">
            <a:extLst>
              <a:ext uri="{FF2B5EF4-FFF2-40B4-BE49-F238E27FC236}">
                <a16:creationId xmlns:a16="http://schemas.microsoft.com/office/drawing/2014/main" id="{45BB58FD-4936-DF45-8FC3-EF8E435294C1}"/>
              </a:ext>
            </a:extLst>
          </p:cNvPr>
          <p:cNvSpPr>
            <a:spLocks noGrp="1"/>
          </p:cNvSpPr>
          <p:nvPr>
            <p:ph type="dt" sz="half" idx="10"/>
          </p:nvPr>
        </p:nvSpPr>
        <p:spPr/>
        <p:txBody>
          <a:bodyPr/>
          <a:lstStyle/>
          <a:p>
            <a:fld id="{50BE4ED2-4E1E-2E42-8462-69D7DF19EC44}" type="datetimeFigureOut">
              <a:rPr lang="sv-SE" smtClean="0"/>
              <a:t>2022-06-20</a:t>
            </a:fld>
            <a:endParaRPr lang="sv-SE"/>
          </a:p>
        </p:txBody>
      </p:sp>
      <p:sp>
        <p:nvSpPr>
          <p:cNvPr id="8" name="Alatunnisteen paikkamerkki 7">
            <a:extLst>
              <a:ext uri="{FF2B5EF4-FFF2-40B4-BE49-F238E27FC236}">
                <a16:creationId xmlns:a16="http://schemas.microsoft.com/office/drawing/2014/main" id="{11BC9F46-CA67-024C-864D-4ABBF2B3E6A1}"/>
              </a:ext>
            </a:extLst>
          </p:cNvPr>
          <p:cNvSpPr>
            <a:spLocks noGrp="1"/>
          </p:cNvSpPr>
          <p:nvPr>
            <p:ph type="ftr" sz="quarter" idx="11"/>
          </p:nvPr>
        </p:nvSpPr>
        <p:spPr/>
        <p:txBody>
          <a:bodyPr/>
          <a:lstStyle/>
          <a:p>
            <a:endParaRPr lang="sv-SE"/>
          </a:p>
        </p:txBody>
      </p:sp>
      <p:sp>
        <p:nvSpPr>
          <p:cNvPr id="9" name="Dian numeron paikkamerkki 8">
            <a:extLst>
              <a:ext uri="{FF2B5EF4-FFF2-40B4-BE49-F238E27FC236}">
                <a16:creationId xmlns:a16="http://schemas.microsoft.com/office/drawing/2014/main" id="{737BC4CA-D5E6-8D44-BBC8-A01C38E3CBAC}"/>
              </a:ext>
            </a:extLst>
          </p:cNvPr>
          <p:cNvSpPr>
            <a:spLocks noGrp="1"/>
          </p:cNvSpPr>
          <p:nvPr>
            <p:ph type="sldNum" sz="quarter" idx="12"/>
          </p:nvPr>
        </p:nvSpPr>
        <p:spPr/>
        <p:txBody>
          <a:bodyPr/>
          <a:lstStyle/>
          <a:p>
            <a:fld id="{3D49624E-5CB2-7842-9E81-D99397D0F218}" type="slidenum">
              <a:rPr lang="sv-SE" smtClean="0"/>
              <a:t>‹#›</a:t>
            </a:fld>
            <a:endParaRPr lang="sv-SE"/>
          </a:p>
        </p:txBody>
      </p:sp>
    </p:spTree>
    <p:extLst>
      <p:ext uri="{BB962C8B-B14F-4D97-AF65-F5344CB8AC3E}">
        <p14:creationId xmlns:p14="http://schemas.microsoft.com/office/powerpoint/2010/main" val="240929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AABD62-DECB-F245-8D86-75C0488C87E0}"/>
              </a:ext>
            </a:extLst>
          </p:cNvPr>
          <p:cNvSpPr>
            <a:spLocks noGrp="1"/>
          </p:cNvSpPr>
          <p:nvPr>
            <p:ph type="title"/>
          </p:nvPr>
        </p:nvSpPr>
        <p:spPr/>
        <p:txBody>
          <a:bodyPr/>
          <a:lstStyle/>
          <a:p>
            <a:r>
              <a:rPr lang="fi-FI"/>
              <a:t>Muokkaa ots. perustyyl. napsautt.</a:t>
            </a:r>
            <a:endParaRPr lang="sv-SE"/>
          </a:p>
        </p:txBody>
      </p:sp>
      <p:sp>
        <p:nvSpPr>
          <p:cNvPr id="3" name="Päivämäärän paikkamerkki 2">
            <a:extLst>
              <a:ext uri="{FF2B5EF4-FFF2-40B4-BE49-F238E27FC236}">
                <a16:creationId xmlns:a16="http://schemas.microsoft.com/office/drawing/2014/main" id="{3445C1E2-ADCC-B147-B778-E6A5AD6F2BB2}"/>
              </a:ext>
            </a:extLst>
          </p:cNvPr>
          <p:cNvSpPr>
            <a:spLocks noGrp="1"/>
          </p:cNvSpPr>
          <p:nvPr>
            <p:ph type="dt" sz="half" idx="10"/>
          </p:nvPr>
        </p:nvSpPr>
        <p:spPr/>
        <p:txBody>
          <a:bodyPr/>
          <a:lstStyle/>
          <a:p>
            <a:fld id="{50BE4ED2-4E1E-2E42-8462-69D7DF19EC44}" type="datetimeFigureOut">
              <a:rPr lang="sv-SE" smtClean="0"/>
              <a:t>2022-06-20</a:t>
            </a:fld>
            <a:endParaRPr lang="sv-SE"/>
          </a:p>
        </p:txBody>
      </p:sp>
      <p:sp>
        <p:nvSpPr>
          <p:cNvPr id="4" name="Alatunnisteen paikkamerkki 3">
            <a:extLst>
              <a:ext uri="{FF2B5EF4-FFF2-40B4-BE49-F238E27FC236}">
                <a16:creationId xmlns:a16="http://schemas.microsoft.com/office/drawing/2014/main" id="{FBB9BA13-5462-A84F-B488-E2ED6FCDB2BA}"/>
              </a:ext>
            </a:extLst>
          </p:cNvPr>
          <p:cNvSpPr>
            <a:spLocks noGrp="1"/>
          </p:cNvSpPr>
          <p:nvPr>
            <p:ph type="ftr" sz="quarter" idx="11"/>
          </p:nvPr>
        </p:nvSpPr>
        <p:spPr/>
        <p:txBody>
          <a:bodyPr/>
          <a:lstStyle/>
          <a:p>
            <a:endParaRPr lang="sv-SE"/>
          </a:p>
        </p:txBody>
      </p:sp>
      <p:sp>
        <p:nvSpPr>
          <p:cNvPr id="5" name="Dian numeron paikkamerkki 4">
            <a:extLst>
              <a:ext uri="{FF2B5EF4-FFF2-40B4-BE49-F238E27FC236}">
                <a16:creationId xmlns:a16="http://schemas.microsoft.com/office/drawing/2014/main" id="{1CDEEB53-1460-5C45-8D8F-31175D9DBE78}"/>
              </a:ext>
            </a:extLst>
          </p:cNvPr>
          <p:cNvSpPr>
            <a:spLocks noGrp="1"/>
          </p:cNvSpPr>
          <p:nvPr>
            <p:ph type="sldNum" sz="quarter" idx="12"/>
          </p:nvPr>
        </p:nvSpPr>
        <p:spPr/>
        <p:txBody>
          <a:bodyPr/>
          <a:lstStyle/>
          <a:p>
            <a:fld id="{3D49624E-5CB2-7842-9E81-D99397D0F218}" type="slidenum">
              <a:rPr lang="sv-SE" smtClean="0"/>
              <a:t>‹#›</a:t>
            </a:fld>
            <a:endParaRPr lang="sv-SE"/>
          </a:p>
        </p:txBody>
      </p:sp>
    </p:spTree>
    <p:extLst>
      <p:ext uri="{BB962C8B-B14F-4D97-AF65-F5344CB8AC3E}">
        <p14:creationId xmlns:p14="http://schemas.microsoft.com/office/powerpoint/2010/main" val="100068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8A20E55-21E6-5948-8C12-3CFCC5DE00C5}"/>
              </a:ext>
            </a:extLst>
          </p:cNvPr>
          <p:cNvSpPr>
            <a:spLocks noGrp="1"/>
          </p:cNvSpPr>
          <p:nvPr>
            <p:ph type="dt" sz="half" idx="10"/>
          </p:nvPr>
        </p:nvSpPr>
        <p:spPr/>
        <p:txBody>
          <a:bodyPr/>
          <a:lstStyle/>
          <a:p>
            <a:fld id="{50BE4ED2-4E1E-2E42-8462-69D7DF19EC44}" type="datetimeFigureOut">
              <a:rPr lang="sv-SE" smtClean="0"/>
              <a:t>2022-06-20</a:t>
            </a:fld>
            <a:endParaRPr lang="sv-SE"/>
          </a:p>
        </p:txBody>
      </p:sp>
      <p:sp>
        <p:nvSpPr>
          <p:cNvPr id="3" name="Alatunnisteen paikkamerkki 2">
            <a:extLst>
              <a:ext uri="{FF2B5EF4-FFF2-40B4-BE49-F238E27FC236}">
                <a16:creationId xmlns:a16="http://schemas.microsoft.com/office/drawing/2014/main" id="{4BCCEC70-8BE8-5B45-BE01-81ACC9ED7F46}"/>
              </a:ext>
            </a:extLst>
          </p:cNvPr>
          <p:cNvSpPr>
            <a:spLocks noGrp="1"/>
          </p:cNvSpPr>
          <p:nvPr>
            <p:ph type="ftr" sz="quarter" idx="11"/>
          </p:nvPr>
        </p:nvSpPr>
        <p:spPr/>
        <p:txBody>
          <a:bodyPr/>
          <a:lstStyle/>
          <a:p>
            <a:endParaRPr lang="sv-SE"/>
          </a:p>
        </p:txBody>
      </p:sp>
      <p:sp>
        <p:nvSpPr>
          <p:cNvPr id="4" name="Dian numeron paikkamerkki 3">
            <a:extLst>
              <a:ext uri="{FF2B5EF4-FFF2-40B4-BE49-F238E27FC236}">
                <a16:creationId xmlns:a16="http://schemas.microsoft.com/office/drawing/2014/main" id="{E7C002C0-75E0-0846-A7F7-A5D0130BC52A}"/>
              </a:ext>
            </a:extLst>
          </p:cNvPr>
          <p:cNvSpPr>
            <a:spLocks noGrp="1"/>
          </p:cNvSpPr>
          <p:nvPr>
            <p:ph type="sldNum" sz="quarter" idx="12"/>
          </p:nvPr>
        </p:nvSpPr>
        <p:spPr/>
        <p:txBody>
          <a:bodyPr/>
          <a:lstStyle/>
          <a:p>
            <a:fld id="{3D49624E-5CB2-7842-9E81-D99397D0F218}" type="slidenum">
              <a:rPr lang="sv-SE" smtClean="0"/>
              <a:t>‹#›</a:t>
            </a:fld>
            <a:endParaRPr lang="sv-SE"/>
          </a:p>
        </p:txBody>
      </p:sp>
    </p:spTree>
    <p:extLst>
      <p:ext uri="{BB962C8B-B14F-4D97-AF65-F5344CB8AC3E}">
        <p14:creationId xmlns:p14="http://schemas.microsoft.com/office/powerpoint/2010/main" val="139958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83C30B-B9D9-2E48-8B5E-218969FEC3C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Sisällön paikkamerkki 2">
            <a:extLst>
              <a:ext uri="{FF2B5EF4-FFF2-40B4-BE49-F238E27FC236}">
                <a16:creationId xmlns:a16="http://schemas.microsoft.com/office/drawing/2014/main" id="{D34A871F-2FDA-694C-AA8A-EE60B1D8C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Tekstin paikkamerkki 3">
            <a:extLst>
              <a:ext uri="{FF2B5EF4-FFF2-40B4-BE49-F238E27FC236}">
                <a16:creationId xmlns:a16="http://schemas.microsoft.com/office/drawing/2014/main" id="{4D5E6618-49E7-534C-843D-227854CE6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71316BE-6738-8647-990D-F216E689BA99}"/>
              </a:ext>
            </a:extLst>
          </p:cNvPr>
          <p:cNvSpPr>
            <a:spLocks noGrp="1"/>
          </p:cNvSpPr>
          <p:nvPr>
            <p:ph type="dt" sz="half" idx="10"/>
          </p:nvPr>
        </p:nvSpPr>
        <p:spPr/>
        <p:txBody>
          <a:bodyPr/>
          <a:lstStyle/>
          <a:p>
            <a:fld id="{50BE4ED2-4E1E-2E42-8462-69D7DF19EC44}" type="datetimeFigureOut">
              <a:rPr lang="sv-SE" smtClean="0"/>
              <a:t>2022-06-20</a:t>
            </a:fld>
            <a:endParaRPr lang="sv-SE"/>
          </a:p>
        </p:txBody>
      </p:sp>
      <p:sp>
        <p:nvSpPr>
          <p:cNvPr id="6" name="Alatunnisteen paikkamerkki 5">
            <a:extLst>
              <a:ext uri="{FF2B5EF4-FFF2-40B4-BE49-F238E27FC236}">
                <a16:creationId xmlns:a16="http://schemas.microsoft.com/office/drawing/2014/main" id="{BD7C23A8-808D-C847-9035-A5495B049177}"/>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03DA97E0-B5F2-0F46-90B2-BF9E4D15E387}"/>
              </a:ext>
            </a:extLst>
          </p:cNvPr>
          <p:cNvSpPr>
            <a:spLocks noGrp="1"/>
          </p:cNvSpPr>
          <p:nvPr>
            <p:ph type="sldNum" sz="quarter" idx="12"/>
          </p:nvPr>
        </p:nvSpPr>
        <p:spPr/>
        <p:txBody>
          <a:bodyPr/>
          <a:lstStyle/>
          <a:p>
            <a:fld id="{3D49624E-5CB2-7842-9E81-D99397D0F218}" type="slidenum">
              <a:rPr lang="sv-SE" smtClean="0"/>
              <a:t>‹#›</a:t>
            </a:fld>
            <a:endParaRPr lang="sv-SE"/>
          </a:p>
        </p:txBody>
      </p:sp>
    </p:spTree>
    <p:extLst>
      <p:ext uri="{BB962C8B-B14F-4D97-AF65-F5344CB8AC3E}">
        <p14:creationId xmlns:p14="http://schemas.microsoft.com/office/powerpoint/2010/main" val="93514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560236-D01A-F442-94CE-A3F2F9A62FD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Kuvan paikkamerkki 2">
            <a:extLst>
              <a:ext uri="{FF2B5EF4-FFF2-40B4-BE49-F238E27FC236}">
                <a16:creationId xmlns:a16="http://schemas.microsoft.com/office/drawing/2014/main" id="{C628C8C1-56DC-144E-963B-B5FA99C1E9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kstin paikkamerkki 3">
            <a:extLst>
              <a:ext uri="{FF2B5EF4-FFF2-40B4-BE49-F238E27FC236}">
                <a16:creationId xmlns:a16="http://schemas.microsoft.com/office/drawing/2014/main" id="{856364D8-6D77-B044-976F-D9C270451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8D7CF13-280B-7540-8999-303FC3657DCE}"/>
              </a:ext>
            </a:extLst>
          </p:cNvPr>
          <p:cNvSpPr>
            <a:spLocks noGrp="1"/>
          </p:cNvSpPr>
          <p:nvPr>
            <p:ph type="dt" sz="half" idx="10"/>
          </p:nvPr>
        </p:nvSpPr>
        <p:spPr/>
        <p:txBody>
          <a:bodyPr/>
          <a:lstStyle/>
          <a:p>
            <a:fld id="{50BE4ED2-4E1E-2E42-8462-69D7DF19EC44}" type="datetimeFigureOut">
              <a:rPr lang="sv-SE" smtClean="0"/>
              <a:t>2022-06-20</a:t>
            </a:fld>
            <a:endParaRPr lang="sv-SE"/>
          </a:p>
        </p:txBody>
      </p:sp>
      <p:sp>
        <p:nvSpPr>
          <p:cNvPr id="6" name="Alatunnisteen paikkamerkki 5">
            <a:extLst>
              <a:ext uri="{FF2B5EF4-FFF2-40B4-BE49-F238E27FC236}">
                <a16:creationId xmlns:a16="http://schemas.microsoft.com/office/drawing/2014/main" id="{8048B216-3C4A-5046-B8DB-E6293A5A76AD}"/>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770D765A-13B1-5D41-A01B-20932CED64CC}"/>
              </a:ext>
            </a:extLst>
          </p:cNvPr>
          <p:cNvSpPr>
            <a:spLocks noGrp="1"/>
          </p:cNvSpPr>
          <p:nvPr>
            <p:ph type="sldNum" sz="quarter" idx="12"/>
          </p:nvPr>
        </p:nvSpPr>
        <p:spPr/>
        <p:txBody>
          <a:bodyPr/>
          <a:lstStyle/>
          <a:p>
            <a:fld id="{3D49624E-5CB2-7842-9E81-D99397D0F218}" type="slidenum">
              <a:rPr lang="sv-SE" smtClean="0"/>
              <a:t>‹#›</a:t>
            </a:fld>
            <a:endParaRPr lang="sv-SE"/>
          </a:p>
        </p:txBody>
      </p:sp>
    </p:spTree>
    <p:extLst>
      <p:ext uri="{BB962C8B-B14F-4D97-AF65-F5344CB8AC3E}">
        <p14:creationId xmlns:p14="http://schemas.microsoft.com/office/powerpoint/2010/main" val="141599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0C83B35-3C3D-B146-A368-BFD746535B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65F9D40B-9831-CA4B-90FA-6EEDD13F3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AE80E193-6DFC-DC42-9DB7-70520DC99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E4ED2-4E1E-2E42-8462-69D7DF19EC44}" type="datetimeFigureOut">
              <a:rPr lang="sv-SE" smtClean="0"/>
              <a:t>2022-06-20</a:t>
            </a:fld>
            <a:endParaRPr lang="sv-SE"/>
          </a:p>
        </p:txBody>
      </p:sp>
      <p:sp>
        <p:nvSpPr>
          <p:cNvPr id="5" name="Alatunnisteen paikkamerkki 4">
            <a:extLst>
              <a:ext uri="{FF2B5EF4-FFF2-40B4-BE49-F238E27FC236}">
                <a16:creationId xmlns:a16="http://schemas.microsoft.com/office/drawing/2014/main" id="{F2C21E79-62FA-1A48-BD9A-2F879DEB18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Dian numeron paikkamerkki 5">
            <a:extLst>
              <a:ext uri="{FF2B5EF4-FFF2-40B4-BE49-F238E27FC236}">
                <a16:creationId xmlns:a16="http://schemas.microsoft.com/office/drawing/2014/main" id="{71F9D905-0D4B-BB4B-A1D0-DAA741A280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9624E-5CB2-7842-9E81-D99397D0F218}" type="slidenum">
              <a:rPr lang="sv-SE" smtClean="0"/>
              <a:t>‹#›</a:t>
            </a:fld>
            <a:endParaRPr lang="sv-SE"/>
          </a:p>
        </p:txBody>
      </p:sp>
    </p:spTree>
    <p:extLst>
      <p:ext uri="{BB962C8B-B14F-4D97-AF65-F5344CB8AC3E}">
        <p14:creationId xmlns:p14="http://schemas.microsoft.com/office/powerpoint/2010/main" val="791484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descr="Kuva, joka sisältää kohteen teksti&#10;&#10;Kuvaus luotu automaattisesti">
            <a:extLst>
              <a:ext uri="{FF2B5EF4-FFF2-40B4-BE49-F238E27FC236}">
                <a16:creationId xmlns:a16="http://schemas.microsoft.com/office/drawing/2014/main" id="{06E9DEF9-372A-B777-D18F-927DBA809812}"/>
              </a:ext>
            </a:extLst>
          </p:cNvPr>
          <p:cNvPicPr>
            <a:picLocks noChangeAspect="1"/>
          </p:cNvPicPr>
          <p:nvPr/>
        </p:nvPicPr>
        <p:blipFill>
          <a:blip r:embed="rId2"/>
          <a:stretch>
            <a:fillRect/>
          </a:stretch>
        </p:blipFill>
        <p:spPr>
          <a:xfrm>
            <a:off x="-4175" y="-4306"/>
            <a:ext cx="12200350" cy="6866611"/>
          </a:xfrm>
          <a:prstGeom prst="rect">
            <a:avLst/>
          </a:prstGeom>
        </p:spPr>
      </p:pic>
      <p:sp>
        <p:nvSpPr>
          <p:cNvPr id="2" name="Otsikko 1">
            <a:extLst>
              <a:ext uri="{FF2B5EF4-FFF2-40B4-BE49-F238E27FC236}">
                <a16:creationId xmlns:a16="http://schemas.microsoft.com/office/drawing/2014/main" id="{21413F7C-6E6E-5F40-A319-A3161358F85E}"/>
              </a:ext>
            </a:extLst>
          </p:cNvPr>
          <p:cNvSpPr>
            <a:spLocks noGrp="1"/>
          </p:cNvSpPr>
          <p:nvPr>
            <p:ph type="ctrTitle"/>
          </p:nvPr>
        </p:nvSpPr>
        <p:spPr/>
        <p:txBody>
          <a:bodyPr>
            <a:normAutofit/>
          </a:bodyPr>
          <a:lstStyle/>
          <a:p>
            <a:r>
              <a:rPr lang="fi-FI" sz="5000" b="1" dirty="0">
                <a:solidFill>
                  <a:schemeClr val="bg1"/>
                </a:solidFill>
              </a:rPr>
              <a:t>Työturvallisuus rakennusalalla</a:t>
            </a:r>
            <a:endParaRPr lang="sv-SE" sz="5000" b="1">
              <a:solidFill>
                <a:schemeClr val="bg1"/>
              </a:solidFill>
              <a:cs typeface="Calibri Light"/>
            </a:endParaRPr>
          </a:p>
        </p:txBody>
      </p:sp>
      <p:sp>
        <p:nvSpPr>
          <p:cNvPr id="3" name="Alaotsikko 2">
            <a:extLst>
              <a:ext uri="{FF2B5EF4-FFF2-40B4-BE49-F238E27FC236}">
                <a16:creationId xmlns:a16="http://schemas.microsoft.com/office/drawing/2014/main" id="{0CD67FF9-BB5F-9E47-909F-58D111C8622C}"/>
              </a:ext>
            </a:extLst>
          </p:cNvPr>
          <p:cNvSpPr>
            <a:spLocks noGrp="1"/>
          </p:cNvSpPr>
          <p:nvPr>
            <p:ph type="subTitle" idx="1"/>
          </p:nvPr>
        </p:nvSpPr>
        <p:spPr>
          <a:xfrm>
            <a:off x="1524000" y="3602038"/>
            <a:ext cx="9144000" cy="1465262"/>
          </a:xfrm>
        </p:spPr>
        <p:txBody>
          <a:bodyPr vert="horz" lIns="91440" tIns="45720" rIns="91440" bIns="45720" rtlCol="0" anchor="t">
            <a:noAutofit/>
          </a:bodyPr>
          <a:lstStyle/>
          <a:p>
            <a:r>
              <a:rPr lang="fi-FI" sz="2800" dirty="0">
                <a:solidFill>
                  <a:schemeClr val="bg1"/>
                </a:solidFill>
              </a:rPr>
              <a:t>Työturvallisuuden opetusmateriaali</a:t>
            </a:r>
            <a:endParaRPr lang="fi-FI" sz="2800" dirty="0">
              <a:solidFill>
                <a:schemeClr val="bg1"/>
              </a:solidFill>
              <a:cs typeface="Calibri"/>
            </a:endParaRPr>
          </a:p>
          <a:p>
            <a:endParaRPr lang="fi-FI" sz="2800" dirty="0">
              <a:solidFill>
                <a:schemeClr val="bg1"/>
              </a:solidFill>
              <a:cs typeface="Calibri"/>
            </a:endParaRPr>
          </a:p>
          <a:p>
            <a:r>
              <a:rPr lang="fi-FI" sz="2800" dirty="0">
                <a:solidFill>
                  <a:schemeClr val="bg1"/>
                </a:solidFill>
                <a:ea typeface="+mn-lt"/>
                <a:cs typeface="+mn-lt"/>
              </a:rPr>
              <a:t>11. Putoamissuojaus</a:t>
            </a:r>
            <a:endParaRPr lang="fi-FI" sz="2800" dirty="0">
              <a:solidFill>
                <a:schemeClr val="bg1"/>
              </a:solidFill>
              <a:cs typeface="Calibri"/>
            </a:endParaRPr>
          </a:p>
        </p:txBody>
      </p:sp>
    </p:spTree>
    <p:extLst>
      <p:ext uri="{BB962C8B-B14F-4D97-AF65-F5344CB8AC3E}">
        <p14:creationId xmlns:p14="http://schemas.microsoft.com/office/powerpoint/2010/main" val="298333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254382-A172-B143-A0D1-27C8B5793A7F}"/>
              </a:ext>
            </a:extLst>
          </p:cNvPr>
          <p:cNvSpPr>
            <a:spLocks noGrp="1"/>
          </p:cNvSpPr>
          <p:nvPr>
            <p:ph type="title"/>
          </p:nvPr>
        </p:nvSpPr>
        <p:spPr/>
        <p:txBody>
          <a:bodyPr/>
          <a:lstStyle/>
          <a:p>
            <a:r>
              <a:rPr lang="fi-FI" b="1" dirty="0"/>
              <a:t>Suojaaminen putoamiselta: verkot, katokset jne.</a:t>
            </a:r>
            <a:endParaRPr lang="fi-FI" b="1" dirty="0">
              <a:cs typeface="Calibri Light"/>
            </a:endParaRPr>
          </a:p>
        </p:txBody>
      </p:sp>
      <p:sp>
        <p:nvSpPr>
          <p:cNvPr id="3" name="Sisällön paikkamerkki 2">
            <a:extLst>
              <a:ext uri="{FF2B5EF4-FFF2-40B4-BE49-F238E27FC236}">
                <a16:creationId xmlns:a16="http://schemas.microsoft.com/office/drawing/2014/main" id="{BCC9A3B8-63AD-9347-ADC1-EBE5D04BEF93}"/>
              </a:ext>
            </a:extLst>
          </p:cNvPr>
          <p:cNvSpPr>
            <a:spLocks noGrp="1"/>
          </p:cNvSpPr>
          <p:nvPr>
            <p:ph sz="half" idx="1"/>
          </p:nvPr>
        </p:nvSpPr>
        <p:spPr>
          <a:xfrm>
            <a:off x="838199" y="1825624"/>
            <a:ext cx="6455308" cy="2682436"/>
          </a:xfrm>
        </p:spPr>
        <p:txBody>
          <a:bodyPr vert="horz" lIns="91440" tIns="45720" rIns="91440" bIns="45720" rtlCol="0" anchor="t">
            <a:normAutofit fontScale="92500" lnSpcReduction="10000"/>
          </a:bodyPr>
          <a:lstStyle/>
          <a:p>
            <a:pPr>
              <a:lnSpc>
                <a:spcPct val="110000"/>
              </a:lnSpc>
            </a:pPr>
            <a:r>
              <a:rPr lang="fi-FI" dirty="0"/>
              <a:t>Verkkoja ja katoksia käytetään pääasiassa suojaamaan ihmisiä putoavilta esineiltä</a:t>
            </a:r>
            <a:endParaRPr lang="fi-FI">
              <a:cs typeface="Calibri" panose="020F0502020204030204"/>
            </a:endParaRPr>
          </a:p>
          <a:p>
            <a:pPr lvl="1">
              <a:lnSpc>
                <a:spcPct val="110000"/>
              </a:lnSpc>
            </a:pPr>
            <a:r>
              <a:rPr lang="fi-FI" dirty="0"/>
              <a:t>tarvitaan mm. kulkuteiden yläpuolelle</a:t>
            </a:r>
            <a:endParaRPr lang="fi-FI" dirty="0">
              <a:cs typeface="Calibri" panose="020F0502020204030204"/>
            </a:endParaRPr>
          </a:p>
          <a:p>
            <a:pPr>
              <a:lnSpc>
                <a:spcPct val="110000"/>
              </a:lnSpc>
            </a:pPr>
            <a:r>
              <a:rPr lang="fi-FI" dirty="0"/>
              <a:t>Mitoitetaan putoamiskorkeuden ja mahdollisesti putoavien esineiden painon ja muodon perusteella</a:t>
            </a:r>
            <a:endParaRPr lang="fi-FI" dirty="0">
              <a:cs typeface="Calibri"/>
            </a:endParaRPr>
          </a:p>
        </p:txBody>
      </p:sp>
      <p:sp>
        <p:nvSpPr>
          <p:cNvPr id="9" name="Tekstiruutu 8">
            <a:extLst>
              <a:ext uri="{FF2B5EF4-FFF2-40B4-BE49-F238E27FC236}">
                <a16:creationId xmlns:a16="http://schemas.microsoft.com/office/drawing/2014/main" id="{6A9C361B-647A-384B-A024-323F785B43D6}"/>
              </a:ext>
            </a:extLst>
          </p:cNvPr>
          <p:cNvSpPr txBox="1"/>
          <p:nvPr/>
        </p:nvSpPr>
        <p:spPr>
          <a:xfrm>
            <a:off x="4122191" y="5231110"/>
            <a:ext cx="3249039" cy="1323439"/>
          </a:xfrm>
          <a:prstGeom prst="rect">
            <a:avLst/>
          </a:prstGeom>
          <a:noFill/>
        </p:spPr>
        <p:txBody>
          <a:bodyPr wrap="square" lIns="91440" tIns="45720" rIns="91440" bIns="45720" rtlCol="0" anchor="t">
            <a:spAutoFit/>
          </a:bodyPr>
          <a:lstStyle/>
          <a:p>
            <a:pPr algn="l"/>
            <a:r>
              <a:rPr lang="fi-FI" sz="1600" dirty="0"/>
              <a:t>Suoja- ja turvaverkkoja voidaan käyttää esineiden sekä ihmisen putoamisen pysäyttämiseen -&gt; suunniteltava pätevän henkilön toimesta (Kuva: combisafe.com)</a:t>
            </a:r>
            <a:endParaRPr lang="fi-FI" sz="1600" dirty="0">
              <a:cs typeface="Calibri"/>
            </a:endParaRPr>
          </a:p>
        </p:txBody>
      </p:sp>
      <p:pic>
        <p:nvPicPr>
          <p:cNvPr id="12" name="Sisällön paikkamerkki 11">
            <a:extLst>
              <a:ext uri="{FF2B5EF4-FFF2-40B4-BE49-F238E27FC236}">
                <a16:creationId xmlns:a16="http://schemas.microsoft.com/office/drawing/2014/main" id="{236C482C-D944-2943-80AC-E747CBFDCBE4}"/>
              </a:ext>
            </a:extLst>
          </p:cNvPr>
          <p:cNvPicPr>
            <a:picLocks noGrp="1" noChangeAspect="1"/>
          </p:cNvPicPr>
          <p:nvPr>
            <p:ph sz="half" idx="2"/>
          </p:nvPr>
        </p:nvPicPr>
        <p:blipFill rotWithShape="1">
          <a:blip r:embed="rId3"/>
          <a:srcRect l="8556" t="4976" r="8556"/>
          <a:stretch/>
        </p:blipFill>
        <p:spPr>
          <a:xfrm>
            <a:off x="7513902" y="1828487"/>
            <a:ext cx="4294911" cy="3327772"/>
          </a:xfrm>
          <a:prstGeom prst="rect">
            <a:avLst/>
          </a:prstGeom>
        </p:spPr>
      </p:pic>
      <p:sp>
        <p:nvSpPr>
          <p:cNvPr id="10" name="Tekstiruutu 9">
            <a:extLst>
              <a:ext uri="{FF2B5EF4-FFF2-40B4-BE49-F238E27FC236}">
                <a16:creationId xmlns:a16="http://schemas.microsoft.com/office/drawing/2014/main" id="{53E328ED-CCCA-044C-96E6-37B5CDEEA036}"/>
              </a:ext>
            </a:extLst>
          </p:cNvPr>
          <p:cNvSpPr txBox="1"/>
          <p:nvPr/>
        </p:nvSpPr>
        <p:spPr>
          <a:xfrm>
            <a:off x="8971477" y="5160831"/>
            <a:ext cx="2736903" cy="584775"/>
          </a:xfrm>
          <a:prstGeom prst="rect">
            <a:avLst/>
          </a:prstGeom>
          <a:noFill/>
        </p:spPr>
        <p:txBody>
          <a:bodyPr wrap="none" lIns="91440" tIns="45720" rIns="91440" bIns="45720" rtlCol="0" anchor="t">
            <a:spAutoFit/>
          </a:bodyPr>
          <a:lstStyle/>
          <a:p>
            <a:pPr algn="l"/>
            <a:r>
              <a:rPr lang="fi-FI" sz="1600" dirty="0"/>
              <a:t>Suojakatos ja kulkusilta</a:t>
            </a:r>
            <a:br>
              <a:rPr lang="fi-FI" sz="1600" dirty="0"/>
            </a:br>
            <a:r>
              <a:rPr lang="fi-FI" sz="1600" dirty="0"/>
              <a:t>Kuva: Harri Pakarinen, TR-opas</a:t>
            </a:r>
            <a:endParaRPr lang="fi-FI" sz="1600" dirty="0">
              <a:cs typeface="Calibri"/>
            </a:endParaRPr>
          </a:p>
        </p:txBody>
      </p:sp>
      <p:pic>
        <p:nvPicPr>
          <p:cNvPr id="11" name="Kuva 10">
            <a:extLst>
              <a:ext uri="{FF2B5EF4-FFF2-40B4-BE49-F238E27FC236}">
                <a16:creationId xmlns:a16="http://schemas.microsoft.com/office/drawing/2014/main" id="{0EBA7505-BCEF-DA44-8392-5D74704B61E5}"/>
              </a:ext>
            </a:extLst>
          </p:cNvPr>
          <p:cNvPicPr>
            <a:picLocks noChangeAspect="1"/>
          </p:cNvPicPr>
          <p:nvPr/>
        </p:nvPicPr>
        <p:blipFill>
          <a:blip r:embed="rId4"/>
          <a:stretch>
            <a:fillRect/>
          </a:stretch>
        </p:blipFill>
        <p:spPr>
          <a:xfrm>
            <a:off x="849493" y="4642837"/>
            <a:ext cx="2979363" cy="1911927"/>
          </a:xfrm>
          <a:prstGeom prst="rect">
            <a:avLst/>
          </a:prstGeom>
        </p:spPr>
      </p:pic>
    </p:spTree>
    <p:extLst>
      <p:ext uri="{BB962C8B-B14F-4D97-AF65-F5344CB8AC3E}">
        <p14:creationId xmlns:p14="http://schemas.microsoft.com/office/powerpoint/2010/main" val="225430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A24D38-46E5-734B-8783-D79EEB11FA0F}"/>
              </a:ext>
            </a:extLst>
          </p:cNvPr>
          <p:cNvSpPr>
            <a:spLocks noGrp="1"/>
          </p:cNvSpPr>
          <p:nvPr>
            <p:ph type="title"/>
          </p:nvPr>
        </p:nvSpPr>
        <p:spPr>
          <a:xfrm>
            <a:off x="838200" y="365125"/>
            <a:ext cx="7257048" cy="1335589"/>
          </a:xfrm>
        </p:spPr>
        <p:txBody>
          <a:bodyPr/>
          <a:lstStyle/>
          <a:p>
            <a:r>
              <a:rPr lang="fi-FI" b="1" dirty="0"/>
              <a:t>Suojaaminen putoamiselta ja  liikenneturvallisuus</a:t>
            </a:r>
            <a:endParaRPr lang="fi-FI" b="1" dirty="0">
              <a:cs typeface="Calibri Light"/>
            </a:endParaRPr>
          </a:p>
        </p:txBody>
      </p:sp>
      <p:sp>
        <p:nvSpPr>
          <p:cNvPr id="3" name="Sisällön paikkamerkki 2">
            <a:extLst>
              <a:ext uri="{FF2B5EF4-FFF2-40B4-BE49-F238E27FC236}">
                <a16:creationId xmlns:a16="http://schemas.microsoft.com/office/drawing/2014/main" id="{190F1C89-1B67-7844-BB26-24A3B6DE9882}"/>
              </a:ext>
            </a:extLst>
          </p:cNvPr>
          <p:cNvSpPr>
            <a:spLocks noGrp="1"/>
          </p:cNvSpPr>
          <p:nvPr>
            <p:ph sz="half" idx="1"/>
          </p:nvPr>
        </p:nvSpPr>
        <p:spPr>
          <a:xfrm>
            <a:off x="838200" y="1825625"/>
            <a:ext cx="6611353" cy="4652476"/>
          </a:xfrm>
        </p:spPr>
        <p:txBody>
          <a:bodyPr vert="horz" lIns="91440" tIns="45720" rIns="91440" bIns="45720" rtlCol="0" anchor="t">
            <a:normAutofit fontScale="85000" lnSpcReduction="10000"/>
          </a:bodyPr>
          <a:lstStyle/>
          <a:p>
            <a:pPr>
              <a:lnSpc>
                <a:spcPct val="110000"/>
              </a:lnSpc>
            </a:pPr>
            <a:r>
              <a:rPr lang="fi-FI" dirty="0"/>
              <a:t>Kevyitä suojia (liikenneaidat) tarvitaan suojamaan ja sulkemaan työmaa-alue kevyeltä liikenteeltä </a:t>
            </a:r>
            <a:r>
              <a:rPr lang="fi-FI" dirty="0">
                <a:ea typeface="+mn-lt"/>
                <a:cs typeface="+mn-lt"/>
              </a:rPr>
              <a:t>– niitä</a:t>
            </a:r>
            <a:r>
              <a:rPr lang="fi-FI" dirty="0"/>
              <a:t> käytetään myös työmaan sisäisen kevyen liikenteen suojauksessa ja ohjaamisessa</a:t>
            </a:r>
            <a:endParaRPr lang="fi-FI"/>
          </a:p>
          <a:p>
            <a:pPr>
              <a:lnSpc>
                <a:spcPct val="110000"/>
              </a:lnSpc>
            </a:pPr>
            <a:r>
              <a:rPr lang="fi-FI" dirty="0"/>
              <a:t>Raskasesteitä tarvitaan suojaamaan ja sulkemaan työmaa-alue ajoneuvoliikenteeltä; käytetään myös työmaan sisällä mm. kaivantojen ja liikenneväylien erottamiseen</a:t>
            </a:r>
            <a:endParaRPr lang="fi-FI" dirty="0">
              <a:cs typeface="Calibri" panose="020F0502020204030204"/>
            </a:endParaRPr>
          </a:p>
          <a:p>
            <a:pPr>
              <a:lnSpc>
                <a:spcPct val="110000"/>
              </a:lnSpc>
            </a:pPr>
            <a:r>
              <a:rPr lang="fi-FI" dirty="0"/>
              <a:t>Suojaussuunnitelmassa esitetty</a:t>
            </a:r>
            <a:endParaRPr lang="fi-FI" dirty="0">
              <a:cs typeface="Calibri" panose="020F0502020204030204"/>
            </a:endParaRPr>
          </a:p>
          <a:p>
            <a:pPr lvl="1">
              <a:lnSpc>
                <a:spcPct val="110000"/>
              </a:lnSpc>
            </a:pPr>
            <a:r>
              <a:rPr lang="fi-FI" dirty="0"/>
              <a:t>suojatyyppi, kiinnitystapa, mitoitus (määräytyy mm. ajonopeuden, massojen ja alueen liikenteen mukaan)</a:t>
            </a:r>
            <a:endParaRPr lang="fi-FI" dirty="0">
              <a:cs typeface="Calibri" panose="020F0502020204030204"/>
            </a:endParaRPr>
          </a:p>
        </p:txBody>
      </p:sp>
      <p:pic>
        <p:nvPicPr>
          <p:cNvPr id="10" name="Picture 4">
            <a:extLst>
              <a:ext uri="{FF2B5EF4-FFF2-40B4-BE49-F238E27FC236}">
                <a16:creationId xmlns:a16="http://schemas.microsoft.com/office/drawing/2014/main" id="{2A717431-5E82-5C40-80D4-3DAE7C04A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632" y="501913"/>
            <a:ext cx="3153924" cy="2239286"/>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3A57BE26-51FF-704D-A933-0C0642349E32}"/>
              </a:ext>
            </a:extLst>
          </p:cNvPr>
          <p:cNvSpPr txBox="1"/>
          <p:nvPr/>
        </p:nvSpPr>
        <p:spPr>
          <a:xfrm>
            <a:off x="8947798" y="6085828"/>
            <a:ext cx="2530244" cy="338554"/>
          </a:xfrm>
          <a:prstGeom prst="rect">
            <a:avLst/>
          </a:prstGeom>
          <a:noFill/>
        </p:spPr>
        <p:txBody>
          <a:bodyPr wrap="none" lIns="91440" tIns="45720" rIns="91440" bIns="45720" rtlCol="0" anchor="t">
            <a:spAutoFit/>
          </a:bodyPr>
          <a:lstStyle/>
          <a:p>
            <a:pPr algn="l"/>
            <a:r>
              <a:rPr lang="fi-FI" sz="1600" dirty="0"/>
              <a:t>Raskaseste (Kuva: Ramirent)</a:t>
            </a:r>
            <a:endParaRPr lang="fi-FI" sz="1600" dirty="0">
              <a:cs typeface="Calibri"/>
            </a:endParaRPr>
          </a:p>
        </p:txBody>
      </p:sp>
      <p:sp>
        <p:nvSpPr>
          <p:cNvPr id="8" name="Tekstiruutu 7">
            <a:extLst>
              <a:ext uri="{FF2B5EF4-FFF2-40B4-BE49-F238E27FC236}">
                <a16:creationId xmlns:a16="http://schemas.microsoft.com/office/drawing/2014/main" id="{42B2E65D-37B0-1A42-ABD7-2D9D63347F23}"/>
              </a:ext>
            </a:extLst>
          </p:cNvPr>
          <p:cNvSpPr txBox="1"/>
          <p:nvPr/>
        </p:nvSpPr>
        <p:spPr>
          <a:xfrm>
            <a:off x="8864025" y="2798075"/>
            <a:ext cx="2617320" cy="338554"/>
          </a:xfrm>
          <a:prstGeom prst="rect">
            <a:avLst/>
          </a:prstGeom>
          <a:noFill/>
        </p:spPr>
        <p:txBody>
          <a:bodyPr wrap="none" lIns="91440" tIns="45720" rIns="91440" bIns="45720" rtlCol="0" anchor="t">
            <a:spAutoFit/>
          </a:bodyPr>
          <a:lstStyle/>
          <a:p>
            <a:pPr algn="l"/>
            <a:r>
              <a:rPr lang="fi-FI" sz="1600" dirty="0"/>
              <a:t>Liikenneaita (Kuva: Ramirent)</a:t>
            </a:r>
            <a:endParaRPr lang="fi-FI" sz="1600" dirty="0">
              <a:cs typeface="Calibri"/>
            </a:endParaRPr>
          </a:p>
        </p:txBody>
      </p:sp>
      <p:pic>
        <p:nvPicPr>
          <p:cNvPr id="9" name="Kuva 8" descr="Kuva, joka sisältää kohteen teksti, puu, ulko, tie&#10;&#10;Kuvaus luotu automaattisesti">
            <a:extLst>
              <a:ext uri="{FF2B5EF4-FFF2-40B4-BE49-F238E27FC236}">
                <a16:creationId xmlns:a16="http://schemas.microsoft.com/office/drawing/2014/main" id="{0F7A2487-9BDF-6644-B83E-C5FB894007F3}"/>
              </a:ext>
            </a:extLst>
          </p:cNvPr>
          <p:cNvPicPr>
            <a:picLocks noChangeAspect="1"/>
          </p:cNvPicPr>
          <p:nvPr/>
        </p:nvPicPr>
        <p:blipFill rotWithShape="1">
          <a:blip r:embed="rId4"/>
          <a:srcRect l="10456" r="32074"/>
          <a:stretch/>
        </p:blipFill>
        <p:spPr>
          <a:xfrm>
            <a:off x="7781601" y="3429000"/>
            <a:ext cx="3990474" cy="2442815"/>
          </a:xfrm>
          <a:prstGeom prst="rect">
            <a:avLst/>
          </a:prstGeom>
        </p:spPr>
      </p:pic>
    </p:spTree>
    <p:extLst>
      <p:ext uri="{BB962C8B-B14F-4D97-AF65-F5344CB8AC3E}">
        <p14:creationId xmlns:p14="http://schemas.microsoft.com/office/powerpoint/2010/main" val="385670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C1D205-EB8B-2844-858A-18973747F8B9}"/>
              </a:ext>
            </a:extLst>
          </p:cNvPr>
          <p:cNvSpPr>
            <a:spLocks noGrp="1"/>
          </p:cNvSpPr>
          <p:nvPr>
            <p:ph type="title"/>
          </p:nvPr>
        </p:nvSpPr>
        <p:spPr/>
        <p:txBody>
          <a:bodyPr/>
          <a:lstStyle/>
          <a:p>
            <a:r>
              <a:rPr lang="fi-FI" b="1" dirty="0"/>
              <a:t>Putoamissuojaus henkilönsuojaimilla (1/2)</a:t>
            </a:r>
            <a:endParaRPr lang="fi-FI" b="1" dirty="0">
              <a:cs typeface="Calibri Light"/>
            </a:endParaRPr>
          </a:p>
        </p:txBody>
      </p:sp>
      <p:sp>
        <p:nvSpPr>
          <p:cNvPr id="3" name="Sisällön paikkamerkki 2">
            <a:extLst>
              <a:ext uri="{FF2B5EF4-FFF2-40B4-BE49-F238E27FC236}">
                <a16:creationId xmlns:a16="http://schemas.microsoft.com/office/drawing/2014/main" id="{F084093C-0D7D-2947-92FC-D1132E349212}"/>
              </a:ext>
            </a:extLst>
          </p:cNvPr>
          <p:cNvSpPr>
            <a:spLocks noGrp="1"/>
          </p:cNvSpPr>
          <p:nvPr>
            <p:ph sz="half" idx="1"/>
          </p:nvPr>
        </p:nvSpPr>
        <p:spPr>
          <a:xfrm>
            <a:off x="838198" y="1825625"/>
            <a:ext cx="7068751" cy="4536004"/>
          </a:xfrm>
        </p:spPr>
        <p:txBody>
          <a:bodyPr vert="horz" lIns="91440" tIns="45720" rIns="91440" bIns="45720" rtlCol="0" anchor="t">
            <a:normAutofit lnSpcReduction="10000"/>
          </a:bodyPr>
          <a:lstStyle/>
          <a:p>
            <a:pPr>
              <a:lnSpc>
                <a:spcPct val="100000"/>
              </a:lnSpc>
            </a:pPr>
            <a:r>
              <a:rPr lang="fi-FI" dirty="0"/>
              <a:t>Henkilökohtaisia putoamissuojaimia voidaan tarvita esim. elementtien asennuksessa tai teknisen putoamissuojauksen rakentamisen/purun yhteydessä</a:t>
            </a:r>
            <a:endParaRPr lang="fi-FI"/>
          </a:p>
          <a:p>
            <a:pPr>
              <a:lnSpc>
                <a:spcPct val="100000"/>
              </a:lnSpc>
            </a:pPr>
            <a:r>
              <a:rPr lang="fi-FI" dirty="0"/>
              <a:t>Ensisijaisesti käytetään putoamisen estäviä ratkaisuja (kiinnittäydytään kiinnityspisteeseen tai elämänlankaan niin lyhyellä köydellä, ettei reunan yli voi pudota)</a:t>
            </a:r>
            <a:endParaRPr lang="fi-FI" dirty="0">
              <a:cs typeface="Calibri" panose="020F0502020204030204"/>
            </a:endParaRPr>
          </a:p>
          <a:p>
            <a:pPr>
              <a:lnSpc>
                <a:spcPct val="100000"/>
              </a:lnSpc>
            </a:pPr>
            <a:r>
              <a:rPr lang="fi-FI" dirty="0"/>
              <a:t>Toissijaisesti putoamisen pysäyttävä ratkaisu (putoaminen pysäytetään ennen maata)</a:t>
            </a:r>
            <a:endParaRPr lang="fi-FI" dirty="0">
              <a:cs typeface="Calibri" panose="020F0502020204030204"/>
            </a:endParaRPr>
          </a:p>
        </p:txBody>
      </p:sp>
      <p:pic>
        <p:nvPicPr>
          <p:cNvPr id="5" name="Kuva 4">
            <a:extLst>
              <a:ext uri="{FF2B5EF4-FFF2-40B4-BE49-F238E27FC236}">
                <a16:creationId xmlns:a16="http://schemas.microsoft.com/office/drawing/2014/main" id="{FABC9BD3-C229-1446-85CA-67751D73C8AD}"/>
              </a:ext>
            </a:extLst>
          </p:cNvPr>
          <p:cNvPicPr>
            <a:picLocks noChangeAspect="1"/>
          </p:cNvPicPr>
          <p:nvPr/>
        </p:nvPicPr>
        <p:blipFill>
          <a:blip r:embed="rId3"/>
          <a:stretch>
            <a:fillRect/>
          </a:stretch>
        </p:blipFill>
        <p:spPr>
          <a:xfrm>
            <a:off x="7947054" y="1693708"/>
            <a:ext cx="3558005" cy="4112267"/>
          </a:xfrm>
          <a:prstGeom prst="rect">
            <a:avLst/>
          </a:prstGeom>
        </p:spPr>
      </p:pic>
      <p:sp>
        <p:nvSpPr>
          <p:cNvPr id="6" name="Tekstiruutu 5">
            <a:extLst>
              <a:ext uri="{FF2B5EF4-FFF2-40B4-BE49-F238E27FC236}">
                <a16:creationId xmlns:a16="http://schemas.microsoft.com/office/drawing/2014/main" id="{B2401BB9-5C92-344B-9FC6-27B61D846DD8}"/>
              </a:ext>
            </a:extLst>
          </p:cNvPr>
          <p:cNvSpPr txBox="1"/>
          <p:nvPr/>
        </p:nvSpPr>
        <p:spPr>
          <a:xfrm>
            <a:off x="8241776" y="5641362"/>
            <a:ext cx="3104953" cy="338554"/>
          </a:xfrm>
          <a:prstGeom prst="rect">
            <a:avLst/>
          </a:prstGeom>
          <a:noFill/>
        </p:spPr>
        <p:txBody>
          <a:bodyPr wrap="none" lIns="91440" tIns="45720" rIns="91440" bIns="45720" rtlCol="0" anchor="t">
            <a:spAutoFit/>
          </a:bodyPr>
          <a:lstStyle/>
          <a:p>
            <a:pPr algn="l"/>
            <a:r>
              <a:rPr lang="fi-FI" sz="1600" dirty="0"/>
              <a:t>Ankkuripisteiden työskentelyalueet</a:t>
            </a:r>
            <a:endParaRPr lang="fi-FI" sz="1600" dirty="0">
              <a:cs typeface="Calibri"/>
            </a:endParaRPr>
          </a:p>
        </p:txBody>
      </p:sp>
      <p:sp>
        <p:nvSpPr>
          <p:cNvPr id="4" name="Tekstiruutu 3">
            <a:extLst>
              <a:ext uri="{FF2B5EF4-FFF2-40B4-BE49-F238E27FC236}">
                <a16:creationId xmlns:a16="http://schemas.microsoft.com/office/drawing/2014/main" id="{E74A2AD2-5B97-024F-AA26-5798C5BDFC83}"/>
              </a:ext>
            </a:extLst>
          </p:cNvPr>
          <p:cNvSpPr txBox="1"/>
          <p:nvPr/>
        </p:nvSpPr>
        <p:spPr>
          <a:xfrm>
            <a:off x="8246730" y="5970103"/>
            <a:ext cx="3111357" cy="584775"/>
          </a:xfrm>
          <a:prstGeom prst="rect">
            <a:avLst/>
          </a:prstGeom>
          <a:noFill/>
        </p:spPr>
        <p:txBody>
          <a:bodyPr wrap="square" lIns="91440" tIns="45720" rIns="91440" bIns="45720" rtlCol="0" anchor="t">
            <a:spAutoFit/>
          </a:bodyPr>
          <a:lstStyle/>
          <a:p>
            <a:r>
              <a:rPr lang="sv-SE" sz="1600" dirty="0"/>
              <a:t>Kuva: </a:t>
            </a:r>
            <a:r>
              <a:rPr lang="sv-SE" sz="1600" dirty="0" err="1"/>
              <a:t>Betoniteollisuus</a:t>
            </a:r>
            <a:r>
              <a:rPr lang="sv-SE" sz="1600" dirty="0"/>
              <a:t> </a:t>
            </a:r>
            <a:r>
              <a:rPr lang="sv-SE" sz="1600" dirty="0" err="1"/>
              <a:t>ry</a:t>
            </a:r>
            <a:r>
              <a:rPr lang="sv-SE" sz="1600" dirty="0"/>
              <a:t> ja Finnmap Consulting</a:t>
            </a:r>
            <a:endParaRPr lang="sv-SE" sz="1600" dirty="0">
              <a:cs typeface="Calibri"/>
            </a:endParaRPr>
          </a:p>
        </p:txBody>
      </p:sp>
    </p:spTree>
    <p:extLst>
      <p:ext uri="{BB962C8B-B14F-4D97-AF65-F5344CB8AC3E}">
        <p14:creationId xmlns:p14="http://schemas.microsoft.com/office/powerpoint/2010/main" val="37469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C1D205-EB8B-2844-858A-18973747F8B9}"/>
              </a:ext>
            </a:extLst>
          </p:cNvPr>
          <p:cNvSpPr>
            <a:spLocks noGrp="1"/>
          </p:cNvSpPr>
          <p:nvPr>
            <p:ph type="title"/>
          </p:nvPr>
        </p:nvSpPr>
        <p:spPr/>
        <p:txBody>
          <a:bodyPr/>
          <a:lstStyle/>
          <a:p>
            <a:r>
              <a:rPr lang="fi-FI" b="1" dirty="0"/>
              <a:t>Putoamissuojaus henkilönsuojaimilla (2/2)</a:t>
            </a:r>
            <a:endParaRPr lang="fi-FI" b="1" dirty="0">
              <a:cs typeface="Calibri Light"/>
            </a:endParaRPr>
          </a:p>
        </p:txBody>
      </p:sp>
      <p:sp>
        <p:nvSpPr>
          <p:cNvPr id="7" name="Sisällön paikkamerkki 6">
            <a:extLst>
              <a:ext uri="{FF2B5EF4-FFF2-40B4-BE49-F238E27FC236}">
                <a16:creationId xmlns:a16="http://schemas.microsoft.com/office/drawing/2014/main" id="{BAC11A6E-651F-B642-9123-2CBCD965C2EB}"/>
              </a:ext>
            </a:extLst>
          </p:cNvPr>
          <p:cNvSpPr>
            <a:spLocks noGrp="1"/>
          </p:cNvSpPr>
          <p:nvPr>
            <p:ph sz="half" idx="1"/>
          </p:nvPr>
        </p:nvSpPr>
        <p:spPr>
          <a:xfrm>
            <a:off x="838198" y="1825624"/>
            <a:ext cx="7047544" cy="4667251"/>
          </a:xfrm>
        </p:spPr>
        <p:txBody>
          <a:bodyPr vert="horz" lIns="91440" tIns="45720" rIns="91440" bIns="45720" rtlCol="0" anchor="t">
            <a:normAutofit fontScale="92500" lnSpcReduction="20000"/>
          </a:bodyPr>
          <a:lstStyle/>
          <a:p>
            <a:pPr marL="0" indent="0">
              <a:lnSpc>
                <a:spcPct val="110000"/>
              </a:lnSpc>
              <a:buNone/>
            </a:pPr>
            <a:r>
              <a:rPr lang="fi-FI" dirty="0"/>
              <a:t>Putoamissuojaussuunnitelmassa esitetään muun muassa:</a:t>
            </a:r>
            <a:endParaRPr lang="fi-FI"/>
          </a:p>
          <a:p>
            <a:pPr>
              <a:lnSpc>
                <a:spcPct val="110000"/>
              </a:lnSpc>
            </a:pPr>
            <a:r>
              <a:rPr lang="fi-FI" dirty="0"/>
              <a:t>Kiinnitys-/ankkuripiste (jokaiselle henkilölle oma, myös työnjohto ym.)</a:t>
            </a:r>
            <a:endParaRPr lang="fi-FI" dirty="0">
              <a:cs typeface="Calibri" panose="020F0502020204030204"/>
            </a:endParaRPr>
          </a:p>
          <a:p>
            <a:pPr>
              <a:lnSpc>
                <a:spcPct val="110000"/>
              </a:lnSpc>
            </a:pPr>
            <a:r>
              <a:rPr lang="fi-FI" dirty="0"/>
              <a:t>Soveltuvat valjastyypit, liitosköydet, säätö- ja kiinnitysvälineet (sulkurenkaat, koukut, ankkurinauhat, pultit, pituudensäätimet/tarraimet, kelat…)</a:t>
            </a:r>
            <a:endParaRPr lang="fi-FI" dirty="0">
              <a:cs typeface="Calibri"/>
            </a:endParaRPr>
          </a:p>
          <a:p>
            <a:pPr>
              <a:lnSpc>
                <a:spcPct val="110000"/>
              </a:lnSpc>
            </a:pPr>
            <a:r>
              <a:rPr lang="fi-FI" dirty="0"/>
              <a:t>Putoamisen pysäyttävä ratkaisu, lisäksi:</a:t>
            </a:r>
            <a:endParaRPr lang="fi-FI" dirty="0">
              <a:cs typeface="Calibri" panose="020F0502020204030204"/>
            </a:endParaRPr>
          </a:p>
          <a:p>
            <a:pPr lvl="1">
              <a:lnSpc>
                <a:spcPct val="110000"/>
              </a:lnSpc>
            </a:pPr>
            <a:r>
              <a:rPr lang="fi-FI" dirty="0"/>
              <a:t>kiinnityspiste mitoitettu (12 </a:t>
            </a:r>
            <a:r>
              <a:rPr lang="fi-FI" dirty="0" err="1"/>
              <a:t>kN</a:t>
            </a:r>
            <a:r>
              <a:rPr lang="fi-FI" dirty="0"/>
              <a:t>), nykäyksenvaimennin</a:t>
            </a:r>
            <a:endParaRPr lang="fi-FI" dirty="0">
              <a:cs typeface="Calibri" panose="020F0502020204030204"/>
            </a:endParaRPr>
          </a:p>
          <a:p>
            <a:pPr lvl="1">
              <a:lnSpc>
                <a:spcPct val="110000"/>
              </a:lnSpc>
            </a:pPr>
            <a:r>
              <a:rPr lang="fi-FI" dirty="0"/>
              <a:t>suojaimen varaan pudonneen pelastaminen</a:t>
            </a:r>
            <a:endParaRPr lang="fi-FI" dirty="0">
              <a:cs typeface="Calibri" panose="020F0502020204030204"/>
            </a:endParaRPr>
          </a:p>
          <a:p>
            <a:pPr lvl="1">
              <a:lnSpc>
                <a:spcPct val="110000"/>
              </a:lnSpc>
            </a:pPr>
            <a:endParaRPr lang="fi-FI" dirty="0">
              <a:cs typeface="Calibri" panose="020F0502020204030204"/>
            </a:endParaRPr>
          </a:p>
          <a:p>
            <a:pPr>
              <a:lnSpc>
                <a:spcPct val="110000"/>
              </a:lnSpc>
            </a:pPr>
            <a:endParaRPr lang="fi-FI" dirty="0">
              <a:cs typeface="Calibri" panose="020F0502020204030204"/>
            </a:endParaRPr>
          </a:p>
          <a:p>
            <a:pPr>
              <a:lnSpc>
                <a:spcPct val="110000"/>
              </a:lnSpc>
            </a:pPr>
            <a:endParaRPr lang="fi-FI" dirty="0">
              <a:cs typeface="Calibri" panose="020F0502020204030204"/>
            </a:endParaRPr>
          </a:p>
          <a:p>
            <a:pPr>
              <a:lnSpc>
                <a:spcPct val="110000"/>
              </a:lnSpc>
            </a:pPr>
            <a:endParaRPr lang="fi-FI" dirty="0">
              <a:cs typeface="Calibri" panose="020F0502020204030204"/>
            </a:endParaRPr>
          </a:p>
          <a:p>
            <a:pPr>
              <a:lnSpc>
                <a:spcPct val="110000"/>
              </a:lnSpc>
            </a:pPr>
            <a:endParaRPr lang="fi-FI" dirty="0">
              <a:cs typeface="Calibri" panose="020F0502020204030204"/>
            </a:endParaRPr>
          </a:p>
        </p:txBody>
      </p:sp>
      <p:pic>
        <p:nvPicPr>
          <p:cNvPr id="13" name="Kuva 12">
            <a:extLst>
              <a:ext uri="{FF2B5EF4-FFF2-40B4-BE49-F238E27FC236}">
                <a16:creationId xmlns:a16="http://schemas.microsoft.com/office/drawing/2014/main" id="{77C5F0FD-DE5B-7F47-81C5-CA5FC2C41612}"/>
              </a:ext>
            </a:extLst>
          </p:cNvPr>
          <p:cNvPicPr>
            <a:picLocks noChangeAspect="1"/>
          </p:cNvPicPr>
          <p:nvPr/>
        </p:nvPicPr>
        <p:blipFill>
          <a:blip r:embed="rId3"/>
          <a:stretch>
            <a:fillRect/>
          </a:stretch>
        </p:blipFill>
        <p:spPr>
          <a:xfrm>
            <a:off x="8126373" y="1827630"/>
            <a:ext cx="3648767" cy="3648767"/>
          </a:xfrm>
          <a:prstGeom prst="rect">
            <a:avLst/>
          </a:prstGeom>
        </p:spPr>
      </p:pic>
      <p:sp>
        <p:nvSpPr>
          <p:cNvPr id="14" name="Tekstiruutu 13">
            <a:extLst>
              <a:ext uri="{FF2B5EF4-FFF2-40B4-BE49-F238E27FC236}">
                <a16:creationId xmlns:a16="http://schemas.microsoft.com/office/drawing/2014/main" id="{4B07DAC6-29FA-C445-BEB5-81F94390EA72}"/>
              </a:ext>
            </a:extLst>
          </p:cNvPr>
          <p:cNvSpPr txBox="1"/>
          <p:nvPr/>
        </p:nvSpPr>
        <p:spPr>
          <a:xfrm>
            <a:off x="8195510" y="5607704"/>
            <a:ext cx="2173287" cy="369332"/>
          </a:xfrm>
          <a:prstGeom prst="rect">
            <a:avLst/>
          </a:prstGeom>
          <a:noFill/>
        </p:spPr>
        <p:txBody>
          <a:bodyPr wrap="none" lIns="91440" tIns="45720" rIns="91440" bIns="45720" rtlCol="0" anchor="t">
            <a:spAutoFit/>
          </a:bodyPr>
          <a:lstStyle/>
          <a:p>
            <a:pPr algn="l"/>
            <a:r>
              <a:rPr lang="sv-SE" dirty="0"/>
              <a:t>Kuva: vandernet.com</a:t>
            </a:r>
          </a:p>
        </p:txBody>
      </p:sp>
    </p:spTree>
    <p:extLst>
      <p:ext uri="{BB962C8B-B14F-4D97-AF65-F5344CB8AC3E}">
        <p14:creationId xmlns:p14="http://schemas.microsoft.com/office/powerpoint/2010/main" val="61096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C1D205-EB8B-2844-858A-18973747F8B9}"/>
              </a:ext>
            </a:extLst>
          </p:cNvPr>
          <p:cNvSpPr>
            <a:spLocks noGrp="1"/>
          </p:cNvSpPr>
          <p:nvPr>
            <p:ph type="title"/>
          </p:nvPr>
        </p:nvSpPr>
        <p:spPr/>
        <p:txBody>
          <a:bodyPr/>
          <a:lstStyle/>
          <a:p>
            <a:r>
              <a:rPr lang="fi-FI" b="1" dirty="0"/>
              <a:t>Putoamissuojaus: välineiden tarkastus</a:t>
            </a:r>
            <a:endParaRPr lang="fi-FI" b="1" dirty="0">
              <a:cs typeface="Calibri Light"/>
            </a:endParaRPr>
          </a:p>
        </p:txBody>
      </p:sp>
      <p:sp>
        <p:nvSpPr>
          <p:cNvPr id="7" name="Sisällön paikkamerkki 6">
            <a:extLst>
              <a:ext uri="{FF2B5EF4-FFF2-40B4-BE49-F238E27FC236}">
                <a16:creationId xmlns:a16="http://schemas.microsoft.com/office/drawing/2014/main" id="{BAC11A6E-651F-B642-9123-2CBCD965C2EB}"/>
              </a:ext>
            </a:extLst>
          </p:cNvPr>
          <p:cNvSpPr>
            <a:spLocks noGrp="1"/>
          </p:cNvSpPr>
          <p:nvPr>
            <p:ph sz="half" idx="1"/>
          </p:nvPr>
        </p:nvSpPr>
        <p:spPr>
          <a:xfrm>
            <a:off x="838198" y="1825624"/>
            <a:ext cx="6343696" cy="4667251"/>
          </a:xfrm>
        </p:spPr>
        <p:txBody>
          <a:bodyPr vert="horz" lIns="91440" tIns="45720" rIns="91440" bIns="45720" rtlCol="0" anchor="t">
            <a:normAutofit/>
          </a:bodyPr>
          <a:lstStyle/>
          <a:p>
            <a:pPr>
              <a:lnSpc>
                <a:spcPct val="100000"/>
              </a:lnSpc>
            </a:pPr>
            <a:r>
              <a:rPr lang="fi-FI" dirty="0"/>
              <a:t>Putoamissuojarakenteille ja -suojaimille tehdään vastaanottotarkastus työmaalla</a:t>
            </a:r>
            <a:endParaRPr lang="fi-FI"/>
          </a:p>
          <a:p>
            <a:pPr>
              <a:lnSpc>
                <a:spcPct val="100000"/>
              </a:lnSpc>
            </a:pPr>
            <a:r>
              <a:rPr lang="fi-FI" dirty="0"/>
              <a:t>Putoamissuojaimet ja niiden osat tarkastettava valtuutetun tarkastajan toimesta vuosittain ja käyttäjän toimesta ennen jokaista käyttökertaa</a:t>
            </a:r>
            <a:endParaRPr lang="fi-FI" dirty="0">
              <a:cs typeface="Calibri"/>
            </a:endParaRPr>
          </a:p>
          <a:p>
            <a:pPr lvl="1">
              <a:lnSpc>
                <a:spcPct val="100000"/>
              </a:lnSpc>
            </a:pPr>
            <a:r>
              <a:rPr lang="fi-FI" dirty="0"/>
              <a:t>käyttäjien oltava perehdytettyjä suojainten käyttöön, tarkastamiseen ja ylläpitoon</a:t>
            </a:r>
            <a:endParaRPr lang="fi-FI" dirty="0">
              <a:cs typeface="Calibri" panose="020F0502020204030204"/>
            </a:endParaRPr>
          </a:p>
          <a:p>
            <a:pPr marL="457200" lvl="1" indent="0">
              <a:lnSpc>
                <a:spcPct val="100000"/>
              </a:lnSpc>
              <a:buNone/>
            </a:pPr>
            <a:endParaRPr lang="fi-FI" dirty="0">
              <a:cs typeface="Calibri" panose="020F0502020204030204"/>
            </a:endParaRPr>
          </a:p>
          <a:p>
            <a:pPr lvl="1">
              <a:lnSpc>
                <a:spcPct val="100000"/>
              </a:lnSpc>
            </a:pPr>
            <a:endParaRPr lang="fi-FI" dirty="0">
              <a:cs typeface="Calibri" panose="020F0502020204030204"/>
            </a:endParaRPr>
          </a:p>
          <a:p>
            <a:pPr lvl="1">
              <a:lnSpc>
                <a:spcPct val="100000"/>
              </a:lnSpc>
            </a:pPr>
            <a:endParaRPr lang="fi-FI" dirty="0">
              <a:cs typeface="Calibri" panose="020F0502020204030204"/>
            </a:endParaRPr>
          </a:p>
          <a:p>
            <a:pPr lvl="1">
              <a:lnSpc>
                <a:spcPct val="100000"/>
              </a:lnSpc>
            </a:pPr>
            <a:endParaRPr lang="fi-FI" dirty="0">
              <a:cs typeface="Calibri" panose="020F0502020204030204"/>
            </a:endParaRPr>
          </a:p>
          <a:p>
            <a:pPr>
              <a:lnSpc>
                <a:spcPct val="100000"/>
              </a:lnSpc>
            </a:pPr>
            <a:endParaRPr lang="fi-FI" dirty="0">
              <a:cs typeface="Calibri" panose="020F0502020204030204"/>
            </a:endParaRPr>
          </a:p>
          <a:p>
            <a:pPr>
              <a:lnSpc>
                <a:spcPct val="100000"/>
              </a:lnSpc>
            </a:pPr>
            <a:endParaRPr lang="fi-FI" dirty="0">
              <a:cs typeface="Calibri" panose="020F0502020204030204"/>
            </a:endParaRPr>
          </a:p>
          <a:p>
            <a:pPr>
              <a:lnSpc>
                <a:spcPct val="100000"/>
              </a:lnSpc>
            </a:pPr>
            <a:endParaRPr lang="fi-FI" dirty="0">
              <a:cs typeface="Calibri" panose="020F0502020204030204"/>
            </a:endParaRPr>
          </a:p>
          <a:p>
            <a:pPr>
              <a:lnSpc>
                <a:spcPct val="100000"/>
              </a:lnSpc>
            </a:pPr>
            <a:endParaRPr lang="fi-FI" dirty="0">
              <a:cs typeface="Calibri" panose="020F0502020204030204"/>
            </a:endParaRPr>
          </a:p>
        </p:txBody>
      </p:sp>
      <p:pic>
        <p:nvPicPr>
          <p:cNvPr id="11" name="Sisällön paikkamerkki 10">
            <a:extLst>
              <a:ext uri="{FF2B5EF4-FFF2-40B4-BE49-F238E27FC236}">
                <a16:creationId xmlns:a16="http://schemas.microsoft.com/office/drawing/2014/main" id="{4080AAFC-8CF3-F143-A2A8-13F132CD7C2A}"/>
              </a:ext>
            </a:extLst>
          </p:cNvPr>
          <p:cNvPicPr>
            <a:picLocks noGrp="1" noChangeAspect="1"/>
          </p:cNvPicPr>
          <p:nvPr>
            <p:ph sz="half" idx="2"/>
          </p:nvPr>
        </p:nvPicPr>
        <p:blipFill rotWithShape="1">
          <a:blip r:embed="rId3"/>
          <a:srcRect t="15912"/>
          <a:stretch/>
        </p:blipFill>
        <p:spPr>
          <a:xfrm>
            <a:off x="7639687" y="1825624"/>
            <a:ext cx="4167536" cy="3210144"/>
          </a:xfrm>
          <a:prstGeom prst="rect">
            <a:avLst/>
          </a:prstGeom>
        </p:spPr>
      </p:pic>
      <p:sp>
        <p:nvSpPr>
          <p:cNvPr id="12" name="Tekstiruutu 11">
            <a:extLst>
              <a:ext uri="{FF2B5EF4-FFF2-40B4-BE49-F238E27FC236}">
                <a16:creationId xmlns:a16="http://schemas.microsoft.com/office/drawing/2014/main" id="{653B8055-CDA8-5641-B41A-AF3F816C8C71}"/>
              </a:ext>
            </a:extLst>
          </p:cNvPr>
          <p:cNvSpPr txBox="1"/>
          <p:nvPr/>
        </p:nvSpPr>
        <p:spPr>
          <a:xfrm>
            <a:off x="7639687" y="5160678"/>
            <a:ext cx="4169329" cy="738664"/>
          </a:xfrm>
          <a:prstGeom prst="rect">
            <a:avLst/>
          </a:prstGeom>
          <a:noFill/>
        </p:spPr>
        <p:txBody>
          <a:bodyPr wrap="square" lIns="91440" tIns="45720" rIns="91440" bIns="45720" rtlCol="0" anchor="t">
            <a:spAutoFit/>
          </a:bodyPr>
          <a:lstStyle/>
          <a:p>
            <a:r>
              <a:rPr lang="fi-FI" sz="1400" dirty="0"/>
              <a:t>Kuva: Betoniteollisuus ry</a:t>
            </a:r>
            <a:br>
              <a:rPr lang="fi-FI" sz="1400" dirty="0"/>
            </a:br>
            <a:r>
              <a:rPr lang="fi-FI" sz="1400" dirty="0"/>
              <a:t>(Toteutus ja taitto: Mittaviiva Oy, Kuva: Mikko Marjasalo)</a:t>
            </a:r>
            <a:endParaRPr lang="fi-FI" sz="1400" dirty="0">
              <a:cs typeface="Calibri"/>
            </a:endParaRPr>
          </a:p>
        </p:txBody>
      </p:sp>
    </p:spTree>
    <p:extLst>
      <p:ext uri="{BB962C8B-B14F-4D97-AF65-F5344CB8AC3E}">
        <p14:creationId xmlns:p14="http://schemas.microsoft.com/office/powerpoint/2010/main" val="421297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1B44B02-5020-D445-B8CF-6C04675AD30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3328" r="14474"/>
          <a:stretch/>
        </p:blipFill>
        <p:spPr bwMode="auto">
          <a:xfrm>
            <a:off x="7705036" y="781224"/>
            <a:ext cx="3741006" cy="3108960"/>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a:extLst>
              <a:ext uri="{FF2B5EF4-FFF2-40B4-BE49-F238E27FC236}">
                <a16:creationId xmlns:a16="http://schemas.microsoft.com/office/drawing/2014/main" id="{66312A9E-7D4F-F24F-8B34-1A0B1DEDC0C7}"/>
              </a:ext>
            </a:extLst>
          </p:cNvPr>
          <p:cNvSpPr>
            <a:spLocks noGrp="1"/>
          </p:cNvSpPr>
          <p:nvPr>
            <p:ph type="title"/>
          </p:nvPr>
        </p:nvSpPr>
        <p:spPr/>
        <p:txBody>
          <a:bodyPr/>
          <a:lstStyle/>
          <a:p>
            <a:r>
              <a:rPr lang="fi-FI" b="1" dirty="0"/>
              <a:t>Portaat, kulkusillat ja  -rampit</a:t>
            </a:r>
            <a:endParaRPr lang="fi-FI" b="1" dirty="0">
              <a:cs typeface="Calibri Light"/>
            </a:endParaRPr>
          </a:p>
        </p:txBody>
      </p:sp>
      <p:sp>
        <p:nvSpPr>
          <p:cNvPr id="3" name="Sisällön paikkamerkki 2">
            <a:extLst>
              <a:ext uri="{FF2B5EF4-FFF2-40B4-BE49-F238E27FC236}">
                <a16:creationId xmlns:a16="http://schemas.microsoft.com/office/drawing/2014/main" id="{366953CB-2058-0E41-B36D-58D958197162}"/>
              </a:ext>
            </a:extLst>
          </p:cNvPr>
          <p:cNvSpPr>
            <a:spLocks noGrp="1"/>
          </p:cNvSpPr>
          <p:nvPr>
            <p:ph sz="half" idx="1"/>
          </p:nvPr>
        </p:nvSpPr>
        <p:spPr>
          <a:xfrm>
            <a:off x="838199" y="1825625"/>
            <a:ext cx="6252412" cy="4351338"/>
          </a:xfrm>
        </p:spPr>
        <p:txBody>
          <a:bodyPr vert="horz" lIns="91440" tIns="45720" rIns="91440" bIns="45720" rtlCol="0" anchor="t">
            <a:normAutofit fontScale="92500" lnSpcReduction="20000"/>
          </a:bodyPr>
          <a:lstStyle/>
          <a:p>
            <a:pPr>
              <a:lnSpc>
                <a:spcPct val="110000"/>
              </a:lnSpc>
            </a:pPr>
            <a:r>
              <a:rPr lang="fi-FI" dirty="0"/>
              <a:t>Tasoerojen kohdalla kulkemista ja  kuljetuksia varten on järjestettävä tarkoituksenmukainen kulkutie</a:t>
            </a:r>
            <a:endParaRPr lang="fi-FI"/>
          </a:p>
          <a:p>
            <a:pPr lvl="1">
              <a:lnSpc>
                <a:spcPct val="110000"/>
              </a:lnSpc>
            </a:pPr>
            <a:r>
              <a:rPr lang="fi-FI" dirty="0"/>
              <a:t>porras tasoeron ollessa 0,5 m (tai yli) (suositus kulkuteillä: 30 cm alkaen)</a:t>
            </a:r>
            <a:endParaRPr lang="fi-FI" dirty="0">
              <a:cs typeface="Calibri" panose="020F0502020204030204"/>
            </a:endParaRPr>
          </a:p>
          <a:p>
            <a:pPr lvl="2">
              <a:lnSpc>
                <a:spcPct val="110000"/>
              </a:lnSpc>
            </a:pPr>
            <a:r>
              <a:rPr lang="fi-FI" dirty="0"/>
              <a:t>portaan leveys min. 0,6 m, askelmat vaakatasossa: nousu ja etenemä ei muutu portaassa</a:t>
            </a:r>
            <a:endParaRPr lang="fi-FI" dirty="0">
              <a:cs typeface="Calibri" panose="020F0502020204030204"/>
            </a:endParaRPr>
          </a:p>
          <a:p>
            <a:pPr lvl="1">
              <a:lnSpc>
                <a:spcPct val="110000"/>
              </a:lnSpc>
            </a:pPr>
            <a:r>
              <a:rPr lang="fi-FI" dirty="0"/>
              <a:t>ramppi tai kuljetussilta, jos tavaran kuljetustarvetta (esim. nokkakärryt)</a:t>
            </a:r>
            <a:endParaRPr lang="fi-FI" dirty="0">
              <a:cs typeface="Calibri" panose="020F0502020204030204"/>
            </a:endParaRPr>
          </a:p>
          <a:p>
            <a:pPr lvl="1">
              <a:lnSpc>
                <a:spcPct val="110000"/>
              </a:lnSpc>
            </a:pPr>
            <a:r>
              <a:rPr lang="fi-FI" dirty="0"/>
              <a:t>putoaminen estetään kaiteilla </a:t>
            </a:r>
            <a:endParaRPr lang="fi-FI" dirty="0">
              <a:cs typeface="Calibri" panose="020F0502020204030204"/>
            </a:endParaRPr>
          </a:p>
          <a:p>
            <a:pPr lvl="1">
              <a:lnSpc>
                <a:spcPct val="110000"/>
              </a:lnSpc>
            </a:pPr>
            <a:r>
              <a:rPr lang="fi-FI" dirty="0"/>
              <a:t>rakenteet mitoitettu kestämään niillä kulkevat kuormat</a:t>
            </a:r>
            <a:endParaRPr lang="fi-FI" dirty="0">
              <a:cs typeface="Calibri" panose="020F0502020204030204"/>
            </a:endParaRPr>
          </a:p>
        </p:txBody>
      </p:sp>
      <p:sp>
        <p:nvSpPr>
          <p:cNvPr id="5" name="Tekstiruutu 4">
            <a:extLst>
              <a:ext uri="{FF2B5EF4-FFF2-40B4-BE49-F238E27FC236}">
                <a16:creationId xmlns:a16="http://schemas.microsoft.com/office/drawing/2014/main" id="{FDAC3A55-7B67-544D-9996-452983A5C630}"/>
              </a:ext>
            </a:extLst>
          </p:cNvPr>
          <p:cNvSpPr txBox="1"/>
          <p:nvPr/>
        </p:nvSpPr>
        <p:spPr>
          <a:xfrm>
            <a:off x="7702791" y="3888199"/>
            <a:ext cx="2170915" cy="369332"/>
          </a:xfrm>
          <a:prstGeom prst="rect">
            <a:avLst/>
          </a:prstGeom>
          <a:noFill/>
        </p:spPr>
        <p:txBody>
          <a:bodyPr wrap="none" lIns="91440" tIns="45720" rIns="91440" bIns="45720" rtlCol="0" anchor="t">
            <a:spAutoFit/>
          </a:bodyPr>
          <a:lstStyle/>
          <a:p>
            <a:pPr algn="l"/>
            <a:r>
              <a:rPr lang="sv-SE" dirty="0" err="1"/>
              <a:t>Portaat</a:t>
            </a:r>
            <a:r>
              <a:rPr lang="sv-SE" dirty="0"/>
              <a:t> (Kuva: </a:t>
            </a:r>
            <a:r>
              <a:rPr lang="sv-SE" dirty="0" err="1"/>
              <a:t>Renta</a:t>
            </a:r>
            <a:r>
              <a:rPr lang="sv-SE" dirty="0"/>
              <a:t>)</a:t>
            </a:r>
          </a:p>
        </p:txBody>
      </p:sp>
      <p:pic>
        <p:nvPicPr>
          <p:cNvPr id="9" name="Kuva 8">
            <a:extLst>
              <a:ext uri="{FF2B5EF4-FFF2-40B4-BE49-F238E27FC236}">
                <a16:creationId xmlns:a16="http://schemas.microsoft.com/office/drawing/2014/main" id="{A948B456-855A-4D4A-A153-200E4C18AAAB}"/>
              </a:ext>
            </a:extLst>
          </p:cNvPr>
          <p:cNvPicPr>
            <a:picLocks noChangeAspect="1"/>
          </p:cNvPicPr>
          <p:nvPr/>
        </p:nvPicPr>
        <p:blipFill>
          <a:blip r:embed="rId4"/>
          <a:stretch>
            <a:fillRect/>
          </a:stretch>
        </p:blipFill>
        <p:spPr>
          <a:xfrm>
            <a:off x="7701025" y="4791476"/>
            <a:ext cx="3965696" cy="1676159"/>
          </a:xfrm>
          <a:prstGeom prst="rect">
            <a:avLst/>
          </a:prstGeom>
        </p:spPr>
      </p:pic>
      <p:sp>
        <p:nvSpPr>
          <p:cNvPr id="10" name="Tekstiruutu 9">
            <a:extLst>
              <a:ext uri="{FF2B5EF4-FFF2-40B4-BE49-F238E27FC236}">
                <a16:creationId xmlns:a16="http://schemas.microsoft.com/office/drawing/2014/main" id="{B50FD1D5-73E5-7F46-9F29-9222086FE9A1}"/>
              </a:ext>
            </a:extLst>
          </p:cNvPr>
          <p:cNvSpPr txBox="1"/>
          <p:nvPr/>
        </p:nvSpPr>
        <p:spPr>
          <a:xfrm>
            <a:off x="7701025" y="6088624"/>
            <a:ext cx="3902094" cy="369332"/>
          </a:xfrm>
          <a:prstGeom prst="rect">
            <a:avLst/>
          </a:prstGeom>
          <a:noFill/>
        </p:spPr>
        <p:txBody>
          <a:bodyPr wrap="none" rtlCol="0">
            <a:spAutoFit/>
          </a:bodyPr>
          <a:lstStyle/>
          <a:p>
            <a:pPr algn="l"/>
            <a:r>
              <a:rPr lang="sv-SE" dirty="0" err="1"/>
              <a:t>Rampin</a:t>
            </a:r>
            <a:r>
              <a:rPr lang="sv-SE" dirty="0"/>
              <a:t> </a:t>
            </a:r>
            <a:r>
              <a:rPr lang="sv-SE" dirty="0" err="1"/>
              <a:t>jyrkkyys</a:t>
            </a:r>
            <a:r>
              <a:rPr lang="sv-SE" dirty="0"/>
              <a:t> &lt;10° ja </a:t>
            </a:r>
            <a:r>
              <a:rPr lang="sv-SE" dirty="0" err="1"/>
              <a:t>leveys</a:t>
            </a:r>
            <a:r>
              <a:rPr lang="sv-SE" dirty="0"/>
              <a:t> min. 1 m</a:t>
            </a:r>
          </a:p>
        </p:txBody>
      </p:sp>
    </p:spTree>
    <p:extLst>
      <p:ext uri="{BB962C8B-B14F-4D97-AF65-F5344CB8AC3E}">
        <p14:creationId xmlns:p14="http://schemas.microsoft.com/office/powerpoint/2010/main" val="326890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3152F2-47D2-5B43-B55C-0C6FA62D192D}"/>
              </a:ext>
            </a:extLst>
          </p:cNvPr>
          <p:cNvSpPr>
            <a:spLocks noGrp="1"/>
          </p:cNvSpPr>
          <p:nvPr>
            <p:ph type="title"/>
          </p:nvPr>
        </p:nvSpPr>
        <p:spPr/>
        <p:txBody>
          <a:bodyPr/>
          <a:lstStyle/>
          <a:p>
            <a:r>
              <a:rPr lang="fi-FI" b="1" dirty="0"/>
              <a:t>11. Putoamissuojaus</a:t>
            </a:r>
            <a:endParaRPr lang="fi-FI" b="1" dirty="0">
              <a:cs typeface="Calibri Light"/>
            </a:endParaRPr>
          </a:p>
        </p:txBody>
      </p:sp>
      <p:sp>
        <p:nvSpPr>
          <p:cNvPr id="3" name="Sisällön paikkamerkki 2">
            <a:extLst>
              <a:ext uri="{FF2B5EF4-FFF2-40B4-BE49-F238E27FC236}">
                <a16:creationId xmlns:a16="http://schemas.microsoft.com/office/drawing/2014/main" id="{45857A7A-0152-6145-B873-FAFE547D7BA8}"/>
              </a:ext>
            </a:extLst>
          </p:cNvPr>
          <p:cNvSpPr>
            <a:spLocks noGrp="1"/>
          </p:cNvSpPr>
          <p:nvPr>
            <p:ph sz="half" idx="1"/>
          </p:nvPr>
        </p:nvSpPr>
        <p:spPr>
          <a:xfrm>
            <a:off x="838200" y="1825625"/>
            <a:ext cx="4840706" cy="4351338"/>
          </a:xfrm>
        </p:spPr>
        <p:txBody>
          <a:bodyPr vert="horz" lIns="91440" tIns="45720" rIns="91440" bIns="45720" rtlCol="0" anchor="t">
            <a:normAutofit fontScale="70000" lnSpcReduction="20000"/>
          </a:bodyPr>
          <a:lstStyle/>
          <a:p>
            <a:pPr marL="0" indent="0">
              <a:lnSpc>
                <a:spcPct val="120000"/>
              </a:lnSpc>
              <a:buNone/>
            </a:pPr>
            <a:r>
              <a:rPr lang="fi-FI" dirty="0"/>
              <a:t>Putoamissuojauksen ratkaisuja:</a:t>
            </a:r>
          </a:p>
          <a:p>
            <a:pPr marL="514350" indent="-514350">
              <a:lnSpc>
                <a:spcPct val="120000"/>
              </a:lnSpc>
              <a:buFont typeface="+mj-lt"/>
              <a:buAutoNum type="arabicPeriod"/>
            </a:pPr>
            <a:r>
              <a:rPr lang="fi-FI" dirty="0"/>
              <a:t>Tekeminen muualla kuin korkealla</a:t>
            </a:r>
            <a:endParaRPr lang="fi-FI" dirty="0">
              <a:cs typeface="Calibri" panose="020F0502020204030204"/>
            </a:endParaRPr>
          </a:p>
          <a:p>
            <a:pPr marL="514350" indent="-514350">
              <a:lnSpc>
                <a:spcPct val="120000"/>
              </a:lnSpc>
              <a:buFont typeface="+mj-lt"/>
              <a:buAutoNum type="arabicPeriod"/>
            </a:pPr>
            <a:r>
              <a:rPr lang="fi-FI" dirty="0"/>
              <a:t>Kaiteet, aukkosuojat, kulkuesteet</a:t>
            </a:r>
            <a:endParaRPr lang="fi-FI" dirty="0">
              <a:cs typeface="Calibri" panose="020F0502020204030204"/>
            </a:endParaRPr>
          </a:p>
          <a:p>
            <a:pPr marL="514350" indent="-514350">
              <a:lnSpc>
                <a:spcPct val="120000"/>
              </a:lnSpc>
              <a:buFont typeface="+mj-lt"/>
              <a:buAutoNum type="arabicPeriod"/>
            </a:pPr>
            <a:r>
              <a:rPr lang="fi-FI" dirty="0"/>
              <a:t>Korvaavat työtavat</a:t>
            </a:r>
            <a:endParaRPr lang="fi-FI" dirty="0">
              <a:cs typeface="Calibri" panose="020F0502020204030204"/>
            </a:endParaRPr>
          </a:p>
          <a:p>
            <a:pPr marL="514350" indent="-514350">
              <a:lnSpc>
                <a:spcPct val="120000"/>
              </a:lnSpc>
              <a:buFont typeface="+mj-lt"/>
              <a:buAutoNum type="arabicPeriod"/>
            </a:pPr>
            <a:r>
              <a:rPr lang="fi-FI" dirty="0"/>
              <a:t>Henkilökohtaiset putoamissuojaimet</a:t>
            </a:r>
            <a:endParaRPr lang="fi-FI" dirty="0">
              <a:cs typeface="Calibri" panose="020F0502020204030204"/>
            </a:endParaRPr>
          </a:p>
          <a:p>
            <a:pPr marL="0" indent="0">
              <a:lnSpc>
                <a:spcPct val="120000"/>
              </a:lnSpc>
              <a:buNone/>
            </a:pPr>
            <a:endParaRPr lang="fi-FI" dirty="0"/>
          </a:p>
          <a:p>
            <a:pPr marL="0" indent="0">
              <a:lnSpc>
                <a:spcPct val="120000"/>
              </a:lnSpc>
              <a:buNone/>
            </a:pPr>
            <a:r>
              <a:rPr lang="fi-FI" dirty="0"/>
              <a:t>Käytettävä ratkaisu kuvataan yksityiskohtaisesti putoamissuojaussuunnitelmassa, työsuunnitelmassa (esim. telineasennussuunnitelma) ja/tai </a:t>
            </a:r>
            <a:r>
              <a:rPr lang="fi-FI" dirty="0" err="1"/>
              <a:t>TTS:ssä</a:t>
            </a:r>
            <a:endParaRPr lang="fi-FI" dirty="0">
              <a:cs typeface="Calibri" panose="020F0502020204030204"/>
            </a:endParaRPr>
          </a:p>
        </p:txBody>
      </p:sp>
      <p:pic>
        <p:nvPicPr>
          <p:cNvPr id="7" name="Sisällön paikkamerkki 6">
            <a:extLst>
              <a:ext uri="{FF2B5EF4-FFF2-40B4-BE49-F238E27FC236}">
                <a16:creationId xmlns:a16="http://schemas.microsoft.com/office/drawing/2014/main" id="{FD85FE06-D99D-8742-A728-45D00B44F0A8}"/>
              </a:ext>
            </a:extLst>
          </p:cNvPr>
          <p:cNvPicPr>
            <a:picLocks noGrp="1" noChangeAspect="1"/>
          </p:cNvPicPr>
          <p:nvPr>
            <p:ph sz="half" idx="2"/>
          </p:nvPr>
        </p:nvPicPr>
        <p:blipFill>
          <a:blip r:embed="rId3"/>
          <a:stretch>
            <a:fillRect/>
          </a:stretch>
        </p:blipFill>
        <p:spPr>
          <a:xfrm>
            <a:off x="5966478" y="1864879"/>
            <a:ext cx="6013712" cy="3993480"/>
          </a:xfrm>
          <a:prstGeom prst="rect">
            <a:avLst/>
          </a:prstGeom>
        </p:spPr>
      </p:pic>
      <p:sp>
        <p:nvSpPr>
          <p:cNvPr id="8" name="Tekstiruutu 7">
            <a:extLst>
              <a:ext uri="{FF2B5EF4-FFF2-40B4-BE49-F238E27FC236}">
                <a16:creationId xmlns:a16="http://schemas.microsoft.com/office/drawing/2014/main" id="{3BC4D2C1-5112-994E-806A-A808EEB840BF}"/>
              </a:ext>
            </a:extLst>
          </p:cNvPr>
          <p:cNvSpPr txBox="1"/>
          <p:nvPr/>
        </p:nvSpPr>
        <p:spPr>
          <a:xfrm>
            <a:off x="9736369" y="5926388"/>
            <a:ext cx="2248501" cy="307777"/>
          </a:xfrm>
          <a:prstGeom prst="rect">
            <a:avLst/>
          </a:prstGeom>
          <a:noFill/>
        </p:spPr>
        <p:txBody>
          <a:bodyPr wrap="none" lIns="91440" tIns="45720" rIns="91440" bIns="45720" rtlCol="0" anchor="t">
            <a:spAutoFit/>
          </a:bodyPr>
          <a:lstStyle/>
          <a:p>
            <a:r>
              <a:rPr lang="fi-FI" sz="1400" dirty="0"/>
              <a:t>Kuva: Rakennusteollisuus RT</a:t>
            </a:r>
            <a:endParaRPr lang="fi-FI" sz="1400" dirty="0">
              <a:cs typeface="Calibri"/>
            </a:endParaRPr>
          </a:p>
        </p:txBody>
      </p:sp>
    </p:spTree>
    <p:extLst>
      <p:ext uri="{BB962C8B-B14F-4D97-AF65-F5344CB8AC3E}">
        <p14:creationId xmlns:p14="http://schemas.microsoft.com/office/powerpoint/2010/main" val="323736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3152F2-47D2-5B43-B55C-0C6FA62D192D}"/>
              </a:ext>
            </a:extLst>
          </p:cNvPr>
          <p:cNvSpPr>
            <a:spLocks noGrp="1"/>
          </p:cNvSpPr>
          <p:nvPr>
            <p:ph type="title"/>
          </p:nvPr>
        </p:nvSpPr>
        <p:spPr/>
        <p:txBody>
          <a:bodyPr/>
          <a:lstStyle/>
          <a:p>
            <a:r>
              <a:rPr lang="fi-FI" b="1" dirty="0"/>
              <a:t>11. Putoamissuojaus</a:t>
            </a:r>
            <a:endParaRPr lang="fi-FI" b="1" dirty="0">
              <a:cs typeface="Calibri Light"/>
            </a:endParaRPr>
          </a:p>
        </p:txBody>
      </p:sp>
      <p:sp>
        <p:nvSpPr>
          <p:cNvPr id="3" name="Sisällön paikkamerkki 2">
            <a:extLst>
              <a:ext uri="{FF2B5EF4-FFF2-40B4-BE49-F238E27FC236}">
                <a16:creationId xmlns:a16="http://schemas.microsoft.com/office/drawing/2014/main" id="{45857A7A-0152-6145-B873-FAFE547D7BA8}"/>
              </a:ext>
            </a:extLst>
          </p:cNvPr>
          <p:cNvSpPr>
            <a:spLocks noGrp="1"/>
          </p:cNvSpPr>
          <p:nvPr>
            <p:ph sz="half" idx="1"/>
          </p:nvPr>
        </p:nvSpPr>
        <p:spPr>
          <a:xfrm>
            <a:off x="838200" y="1825625"/>
            <a:ext cx="5962140" cy="4351338"/>
          </a:xfrm>
        </p:spPr>
        <p:txBody>
          <a:bodyPr vert="horz" lIns="91440" tIns="45720" rIns="91440" bIns="45720" rtlCol="0" anchor="t">
            <a:normAutofit lnSpcReduction="10000"/>
          </a:bodyPr>
          <a:lstStyle/>
          <a:p>
            <a:pPr marL="0" indent="0">
              <a:lnSpc>
                <a:spcPct val="100000"/>
              </a:lnSpc>
              <a:buNone/>
            </a:pPr>
            <a:r>
              <a:rPr lang="fi-FI" dirty="0"/>
              <a:t>1. Tekeminen muualla kuin korkealla</a:t>
            </a:r>
            <a:endParaRPr lang="fi-FI"/>
          </a:p>
          <a:p>
            <a:pPr>
              <a:lnSpc>
                <a:spcPct val="100000"/>
              </a:lnSpc>
            </a:pPr>
            <a:r>
              <a:rPr lang="fi-FI" dirty="0"/>
              <a:t>Ensisijainen tapa ratkaista putoamissuojaus</a:t>
            </a:r>
            <a:endParaRPr lang="fi-FI" dirty="0">
              <a:cs typeface="Calibri" panose="020F0502020204030204"/>
            </a:endParaRPr>
          </a:p>
          <a:p>
            <a:pPr lvl="1">
              <a:lnSpc>
                <a:spcPct val="100000"/>
              </a:lnSpc>
            </a:pPr>
            <a:r>
              <a:rPr lang="fi-FI" dirty="0"/>
              <a:t>putoamissuojaus </a:t>
            </a:r>
            <a:r>
              <a:rPr lang="fi-FI" u="sng" dirty="0"/>
              <a:t>ei perustu</a:t>
            </a:r>
            <a:r>
              <a:rPr lang="fi-FI" dirty="0"/>
              <a:t> korkealla työskentelevän osaamiseen tai muistamiseen</a:t>
            </a:r>
            <a:endParaRPr lang="fi-FI" dirty="0">
              <a:cs typeface="Calibri" panose="020F0502020204030204"/>
            </a:endParaRPr>
          </a:p>
          <a:p>
            <a:pPr lvl="1">
              <a:lnSpc>
                <a:spcPct val="100000"/>
              </a:lnSpc>
            </a:pPr>
            <a:r>
              <a:rPr lang="fi-FI" dirty="0"/>
              <a:t>putoamissuojauksen asentajan </a:t>
            </a:r>
            <a:r>
              <a:rPr lang="fi-FI" u="sng" dirty="0"/>
              <a:t>ei tarvitse</a:t>
            </a:r>
            <a:r>
              <a:rPr lang="fi-FI" dirty="0"/>
              <a:t> työskennellä putoamisvaarallisesti</a:t>
            </a:r>
            <a:endParaRPr lang="fi-FI" dirty="0">
              <a:cs typeface="Calibri" panose="020F0502020204030204"/>
            </a:endParaRPr>
          </a:p>
          <a:p>
            <a:pPr lvl="1">
              <a:lnSpc>
                <a:spcPct val="100000"/>
              </a:lnSpc>
            </a:pPr>
            <a:r>
              <a:rPr lang="fi-FI" dirty="0"/>
              <a:t>esim. kaide/kaideholkki lisätään maassa ennen nostoa tai jo elementtitehtaalla</a:t>
            </a:r>
            <a:endParaRPr lang="fi-FI" dirty="0">
              <a:cs typeface="Calibri" panose="020F0502020204030204"/>
            </a:endParaRPr>
          </a:p>
          <a:p>
            <a:pPr>
              <a:lnSpc>
                <a:spcPct val="100000"/>
              </a:lnSpc>
            </a:pPr>
            <a:endParaRPr lang="fi-FI" dirty="0">
              <a:cs typeface="Calibri" panose="020F0502020204030204"/>
            </a:endParaRPr>
          </a:p>
        </p:txBody>
      </p:sp>
      <p:pic>
        <p:nvPicPr>
          <p:cNvPr id="5" name="Kuva 4" descr="Kuva, joka sisältää kohteen maa, alue, likainen, useat&#10;&#10;Kuvaus luotu automaattisesti">
            <a:extLst>
              <a:ext uri="{FF2B5EF4-FFF2-40B4-BE49-F238E27FC236}">
                <a16:creationId xmlns:a16="http://schemas.microsoft.com/office/drawing/2014/main" id="{208EE0E5-59F8-234A-BE0C-74F1EB6840C4}"/>
              </a:ext>
            </a:extLst>
          </p:cNvPr>
          <p:cNvPicPr>
            <a:picLocks noChangeAspect="1"/>
          </p:cNvPicPr>
          <p:nvPr/>
        </p:nvPicPr>
        <p:blipFill>
          <a:blip r:embed="rId2"/>
          <a:stretch>
            <a:fillRect/>
          </a:stretch>
        </p:blipFill>
        <p:spPr>
          <a:xfrm>
            <a:off x="7046052" y="1825625"/>
            <a:ext cx="4886296" cy="3227671"/>
          </a:xfrm>
          <a:prstGeom prst="rect">
            <a:avLst/>
          </a:prstGeom>
        </p:spPr>
      </p:pic>
    </p:spTree>
    <p:extLst>
      <p:ext uri="{BB962C8B-B14F-4D97-AF65-F5344CB8AC3E}">
        <p14:creationId xmlns:p14="http://schemas.microsoft.com/office/powerpoint/2010/main" val="20676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3152F2-47D2-5B43-B55C-0C6FA62D192D}"/>
              </a:ext>
            </a:extLst>
          </p:cNvPr>
          <p:cNvSpPr>
            <a:spLocks noGrp="1"/>
          </p:cNvSpPr>
          <p:nvPr>
            <p:ph type="title"/>
          </p:nvPr>
        </p:nvSpPr>
        <p:spPr/>
        <p:txBody>
          <a:bodyPr/>
          <a:lstStyle/>
          <a:p>
            <a:r>
              <a:rPr lang="fi-FI" b="1" dirty="0"/>
              <a:t>11. Putoamissuojaus</a:t>
            </a:r>
            <a:endParaRPr lang="fi-FI" b="1" dirty="0">
              <a:cs typeface="Calibri Light"/>
            </a:endParaRPr>
          </a:p>
        </p:txBody>
      </p:sp>
      <p:sp>
        <p:nvSpPr>
          <p:cNvPr id="3" name="Sisällön paikkamerkki 2">
            <a:extLst>
              <a:ext uri="{FF2B5EF4-FFF2-40B4-BE49-F238E27FC236}">
                <a16:creationId xmlns:a16="http://schemas.microsoft.com/office/drawing/2014/main" id="{45857A7A-0152-6145-B873-FAFE547D7BA8}"/>
              </a:ext>
            </a:extLst>
          </p:cNvPr>
          <p:cNvSpPr>
            <a:spLocks noGrp="1"/>
          </p:cNvSpPr>
          <p:nvPr>
            <p:ph sz="half" idx="1"/>
          </p:nvPr>
        </p:nvSpPr>
        <p:spPr>
          <a:xfrm>
            <a:off x="838199" y="1825625"/>
            <a:ext cx="10359189" cy="4351338"/>
          </a:xfrm>
        </p:spPr>
        <p:txBody>
          <a:bodyPr vert="horz" lIns="91440" tIns="45720" rIns="91440" bIns="45720" rtlCol="0" anchor="t">
            <a:normAutofit/>
          </a:bodyPr>
          <a:lstStyle/>
          <a:p>
            <a:pPr marL="0" indent="0">
              <a:lnSpc>
                <a:spcPct val="100000"/>
              </a:lnSpc>
              <a:buNone/>
            </a:pPr>
            <a:r>
              <a:rPr lang="fi-FI" dirty="0"/>
              <a:t>2. Kaiteet, aukkosuojat, kulkuesteet, asennetaan korkealla</a:t>
            </a:r>
            <a:endParaRPr lang="fi-FI"/>
          </a:p>
          <a:p>
            <a:pPr>
              <a:lnSpc>
                <a:spcPct val="100000"/>
              </a:lnSpc>
            </a:pPr>
            <a:r>
              <a:rPr lang="fi-FI" dirty="0"/>
              <a:t>Toissijainen tapa ratkaista putoamissuojaus</a:t>
            </a:r>
            <a:endParaRPr lang="fi-FI" dirty="0">
              <a:cs typeface="Calibri" panose="020F0502020204030204"/>
            </a:endParaRPr>
          </a:p>
          <a:p>
            <a:pPr lvl="1">
              <a:lnSpc>
                <a:spcPct val="100000"/>
              </a:lnSpc>
            </a:pPr>
            <a:r>
              <a:rPr lang="fi-FI" dirty="0"/>
              <a:t>putoamissuojaus </a:t>
            </a:r>
            <a:r>
              <a:rPr lang="fi-FI" u="sng" dirty="0"/>
              <a:t>ei perustu</a:t>
            </a:r>
            <a:r>
              <a:rPr lang="fi-FI" dirty="0"/>
              <a:t> korkealla työskentelevän osaamiseen tai muistamiseen</a:t>
            </a:r>
            <a:endParaRPr lang="fi-FI" dirty="0">
              <a:cs typeface="Calibri" panose="020F0502020204030204"/>
            </a:endParaRPr>
          </a:p>
          <a:p>
            <a:pPr lvl="1">
              <a:lnSpc>
                <a:spcPct val="100000"/>
              </a:lnSpc>
            </a:pPr>
            <a:r>
              <a:rPr lang="fi-FI" dirty="0"/>
              <a:t>putoamissuojauksen asentaja </a:t>
            </a:r>
            <a:r>
              <a:rPr lang="fi-FI" u="sng" dirty="0"/>
              <a:t>tarvitsee</a:t>
            </a:r>
            <a:r>
              <a:rPr lang="fi-FI" dirty="0"/>
              <a:t> putoamissuojaimet </a:t>
            </a:r>
            <a:r>
              <a:rPr lang="fi-FI" dirty="0">
                <a:ea typeface="+mn-lt"/>
                <a:cs typeface="+mn-lt"/>
              </a:rPr>
              <a:t>– </a:t>
            </a:r>
            <a:br>
              <a:rPr lang="fi-FI" dirty="0"/>
            </a:br>
            <a:r>
              <a:rPr lang="fi-FI" dirty="0"/>
              <a:t>pyrittävä siihen, että putoamissuojaimen ankkuripisteen voi tehdä muualla </a:t>
            </a:r>
            <a:br>
              <a:rPr lang="fi-FI" dirty="0"/>
            </a:br>
            <a:r>
              <a:rPr lang="fi-FI" dirty="0"/>
              <a:t>(esim. maassa tai elementtitehtaassa)</a:t>
            </a:r>
            <a:endParaRPr lang="fi-FI" dirty="0">
              <a:cs typeface="Calibri"/>
            </a:endParaRPr>
          </a:p>
          <a:p>
            <a:pPr lvl="2">
              <a:lnSpc>
                <a:spcPct val="100000"/>
              </a:lnSpc>
            </a:pPr>
            <a:r>
              <a:rPr lang="fi-FI" dirty="0"/>
              <a:t>ankkuripisteenä sisäkierreankkuri, jossa esim. silmukkaruuvi</a:t>
            </a:r>
            <a:endParaRPr lang="fi-FI" dirty="0">
              <a:cs typeface="Calibri" panose="020F0502020204030204"/>
            </a:endParaRPr>
          </a:p>
          <a:p>
            <a:pPr lvl="2">
              <a:lnSpc>
                <a:spcPct val="100000"/>
              </a:lnSpc>
            </a:pPr>
            <a:r>
              <a:rPr lang="fi-FI" dirty="0"/>
              <a:t>ankkuripisteen kestettävä vähintään 12 </a:t>
            </a:r>
            <a:r>
              <a:rPr lang="fi-FI" dirty="0" err="1"/>
              <a:t>kN</a:t>
            </a:r>
            <a:r>
              <a:rPr lang="fi-FI" dirty="0"/>
              <a:t> putoamisen suuntaan</a:t>
            </a:r>
            <a:endParaRPr lang="fi-FI" dirty="0">
              <a:cs typeface="Calibri" panose="020F0502020204030204"/>
            </a:endParaRPr>
          </a:p>
        </p:txBody>
      </p:sp>
    </p:spTree>
    <p:extLst>
      <p:ext uri="{BB962C8B-B14F-4D97-AF65-F5344CB8AC3E}">
        <p14:creationId xmlns:p14="http://schemas.microsoft.com/office/powerpoint/2010/main" val="285882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3152F2-47D2-5B43-B55C-0C6FA62D192D}"/>
              </a:ext>
            </a:extLst>
          </p:cNvPr>
          <p:cNvSpPr>
            <a:spLocks noGrp="1"/>
          </p:cNvSpPr>
          <p:nvPr>
            <p:ph type="title"/>
          </p:nvPr>
        </p:nvSpPr>
        <p:spPr/>
        <p:txBody>
          <a:bodyPr/>
          <a:lstStyle/>
          <a:p>
            <a:r>
              <a:rPr lang="fi-FI" b="1" dirty="0"/>
              <a:t>11. Putoamissuojaus</a:t>
            </a:r>
            <a:endParaRPr lang="fi-FI" b="1" dirty="0">
              <a:cs typeface="Calibri Light"/>
            </a:endParaRPr>
          </a:p>
        </p:txBody>
      </p:sp>
      <p:sp>
        <p:nvSpPr>
          <p:cNvPr id="3" name="Sisällön paikkamerkki 2">
            <a:extLst>
              <a:ext uri="{FF2B5EF4-FFF2-40B4-BE49-F238E27FC236}">
                <a16:creationId xmlns:a16="http://schemas.microsoft.com/office/drawing/2014/main" id="{45857A7A-0152-6145-B873-FAFE547D7BA8}"/>
              </a:ext>
            </a:extLst>
          </p:cNvPr>
          <p:cNvSpPr>
            <a:spLocks noGrp="1"/>
          </p:cNvSpPr>
          <p:nvPr>
            <p:ph sz="half" idx="1"/>
          </p:nvPr>
        </p:nvSpPr>
        <p:spPr>
          <a:xfrm>
            <a:off x="838199" y="1825625"/>
            <a:ext cx="10359189" cy="4351338"/>
          </a:xfrm>
        </p:spPr>
        <p:txBody>
          <a:bodyPr vert="horz" lIns="91440" tIns="45720" rIns="91440" bIns="45720" rtlCol="0" anchor="t">
            <a:normAutofit fontScale="62500" lnSpcReduction="20000"/>
          </a:bodyPr>
          <a:lstStyle/>
          <a:p>
            <a:pPr marL="0" indent="0">
              <a:lnSpc>
                <a:spcPct val="120000"/>
              </a:lnSpc>
              <a:buNone/>
            </a:pPr>
            <a:r>
              <a:rPr lang="fi-FI" dirty="0"/>
              <a:t>3. Korvaavat työtavat, esim. henkilönostin</a:t>
            </a:r>
            <a:endParaRPr lang="fi-FI"/>
          </a:p>
          <a:p>
            <a:pPr>
              <a:lnSpc>
                <a:spcPct val="120000"/>
              </a:lnSpc>
            </a:pPr>
            <a:r>
              <a:rPr lang="fi-FI" dirty="0"/>
              <a:t>Vaikka työ tapahtuu korkealla, ei merkittävää putoamisvaaraa, mikäli:</a:t>
            </a:r>
            <a:endParaRPr lang="fi-FI" dirty="0">
              <a:cs typeface="Calibri"/>
            </a:endParaRPr>
          </a:p>
          <a:p>
            <a:pPr lvl="1">
              <a:lnSpc>
                <a:spcPct val="120000"/>
              </a:lnSpc>
            </a:pPr>
            <a:r>
              <a:rPr lang="fi-FI" dirty="0"/>
              <a:t>maapohja kantaa/laite ei kaadu</a:t>
            </a:r>
            <a:endParaRPr lang="fi-FI" dirty="0">
              <a:cs typeface="Calibri" panose="020F0502020204030204"/>
            </a:endParaRPr>
          </a:p>
          <a:p>
            <a:pPr lvl="1">
              <a:lnSpc>
                <a:spcPct val="120000"/>
              </a:lnSpc>
            </a:pPr>
            <a:r>
              <a:rPr lang="fi-FI" dirty="0"/>
              <a:t>laite mitoitettu oikein, eikä sitä ylikuormiteta</a:t>
            </a:r>
            <a:endParaRPr lang="fi-FI" dirty="0">
              <a:cs typeface="Calibri" panose="020F0502020204030204"/>
            </a:endParaRPr>
          </a:p>
          <a:p>
            <a:pPr lvl="1">
              <a:lnSpc>
                <a:spcPct val="120000"/>
              </a:lnSpc>
            </a:pPr>
            <a:r>
              <a:rPr lang="fi-FI" dirty="0"/>
              <a:t>laite on kunnossa ja tarkastettu</a:t>
            </a:r>
            <a:endParaRPr lang="fi-FI" dirty="0">
              <a:cs typeface="Calibri" panose="020F0502020204030204"/>
            </a:endParaRPr>
          </a:p>
          <a:p>
            <a:pPr lvl="1">
              <a:lnSpc>
                <a:spcPct val="120000"/>
              </a:lnSpc>
            </a:pPr>
            <a:r>
              <a:rPr lang="fi-FI" dirty="0"/>
              <a:t>laitetta käytetään käyttöohjeen mukaisesti (esim. ei kiivetä kaiteelle, laite tarkoitettu käytettäviin olosuhteisiin – esim. tuuliolot, alustan tasaisuus)</a:t>
            </a:r>
            <a:endParaRPr lang="fi-FI" dirty="0">
              <a:cs typeface="Calibri" panose="020F0502020204030204"/>
            </a:endParaRPr>
          </a:p>
          <a:p>
            <a:pPr>
              <a:lnSpc>
                <a:spcPct val="120000"/>
              </a:lnSpc>
            </a:pPr>
            <a:r>
              <a:rPr lang="fi-FI" dirty="0"/>
              <a:t>Vinopuomillisessa henkilönostimessa käytettävä valjaita</a:t>
            </a:r>
            <a:endParaRPr lang="fi-FI" dirty="0">
              <a:cs typeface="Calibri" panose="020F0502020204030204"/>
            </a:endParaRPr>
          </a:p>
          <a:p>
            <a:pPr lvl="1">
              <a:lnSpc>
                <a:spcPct val="120000"/>
              </a:lnSpc>
            </a:pPr>
            <a:r>
              <a:rPr lang="fi-FI" dirty="0"/>
              <a:t>valjaat kiinnitetty enintään 2 m köydellä (mieluiten kela) nostimen korin valjaskoukun kiinnityspisteeseen (ei koskaan käsijohteeseen!)</a:t>
            </a:r>
            <a:endParaRPr lang="fi-FI" dirty="0">
              <a:cs typeface="Calibri" panose="020F0502020204030204"/>
            </a:endParaRPr>
          </a:p>
          <a:p>
            <a:pPr>
              <a:lnSpc>
                <a:spcPct val="120000"/>
              </a:lnSpc>
            </a:pPr>
            <a:r>
              <a:rPr lang="fi-FI" dirty="0"/>
              <a:t>Kurottajaan liitetty henkilönostokori: molemmat oltava hyväksyttyjä henkilöiden nostamiseen, tarkastettu yhdessä</a:t>
            </a:r>
            <a:endParaRPr lang="fi-FI" dirty="0">
              <a:cs typeface="Calibri" panose="020F0502020204030204"/>
            </a:endParaRPr>
          </a:p>
          <a:p>
            <a:pPr>
              <a:lnSpc>
                <a:spcPct val="120000"/>
              </a:lnSpc>
            </a:pPr>
            <a:r>
              <a:rPr lang="fi-FI" dirty="0"/>
              <a:t>Henkilönostimen käyttäjällä (oman) työnantajan kirjallinen lupa</a:t>
            </a:r>
            <a:endParaRPr lang="fi-FI" dirty="0">
              <a:cs typeface="Calibri" panose="020F0502020204030204"/>
            </a:endParaRPr>
          </a:p>
        </p:txBody>
      </p:sp>
    </p:spTree>
    <p:extLst>
      <p:ext uri="{BB962C8B-B14F-4D97-AF65-F5344CB8AC3E}">
        <p14:creationId xmlns:p14="http://schemas.microsoft.com/office/powerpoint/2010/main" val="20846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3152F2-47D2-5B43-B55C-0C6FA62D192D}"/>
              </a:ext>
            </a:extLst>
          </p:cNvPr>
          <p:cNvSpPr>
            <a:spLocks noGrp="1"/>
          </p:cNvSpPr>
          <p:nvPr>
            <p:ph type="title"/>
          </p:nvPr>
        </p:nvSpPr>
        <p:spPr/>
        <p:txBody>
          <a:bodyPr/>
          <a:lstStyle/>
          <a:p>
            <a:r>
              <a:rPr lang="fi-FI" b="1" dirty="0"/>
              <a:t>11. Putoamissuojaus</a:t>
            </a:r>
            <a:endParaRPr lang="fi-FI" b="1" dirty="0">
              <a:cs typeface="Calibri Light"/>
            </a:endParaRPr>
          </a:p>
        </p:txBody>
      </p:sp>
      <p:sp>
        <p:nvSpPr>
          <p:cNvPr id="3" name="Sisällön paikkamerkki 2">
            <a:extLst>
              <a:ext uri="{FF2B5EF4-FFF2-40B4-BE49-F238E27FC236}">
                <a16:creationId xmlns:a16="http://schemas.microsoft.com/office/drawing/2014/main" id="{45857A7A-0152-6145-B873-FAFE547D7BA8}"/>
              </a:ext>
            </a:extLst>
          </p:cNvPr>
          <p:cNvSpPr>
            <a:spLocks noGrp="1"/>
          </p:cNvSpPr>
          <p:nvPr>
            <p:ph sz="half" idx="1"/>
          </p:nvPr>
        </p:nvSpPr>
        <p:spPr>
          <a:xfrm>
            <a:off x="838199" y="1825625"/>
            <a:ext cx="10359189" cy="4351338"/>
          </a:xfrm>
        </p:spPr>
        <p:txBody>
          <a:bodyPr vert="horz" lIns="91440" tIns="45720" rIns="91440" bIns="45720" rtlCol="0" anchor="t">
            <a:normAutofit/>
          </a:bodyPr>
          <a:lstStyle/>
          <a:p>
            <a:pPr marL="0" indent="0">
              <a:lnSpc>
                <a:spcPct val="100000"/>
              </a:lnSpc>
              <a:buNone/>
            </a:pPr>
            <a:r>
              <a:rPr lang="fi-FI" dirty="0"/>
              <a:t>4. Henkilökohtaiset putoamissuojaimet</a:t>
            </a:r>
            <a:endParaRPr lang="fi-FI"/>
          </a:p>
          <a:p>
            <a:pPr>
              <a:lnSpc>
                <a:spcPct val="100000"/>
              </a:lnSpc>
            </a:pPr>
            <a:r>
              <a:rPr lang="fi-FI" dirty="0"/>
              <a:t>Viimeinen vaihtoehto putoamissuojaukseen</a:t>
            </a:r>
            <a:endParaRPr lang="fi-FI" dirty="0">
              <a:cs typeface="Calibri" panose="020F0502020204030204"/>
            </a:endParaRPr>
          </a:p>
          <a:p>
            <a:pPr lvl="1">
              <a:lnSpc>
                <a:spcPct val="100000"/>
              </a:lnSpc>
            </a:pPr>
            <a:r>
              <a:rPr lang="fi-FI" dirty="0"/>
              <a:t>putoamissuojaus </a:t>
            </a:r>
            <a:r>
              <a:rPr lang="fi-FI" u="sng" dirty="0"/>
              <a:t>perustuu</a:t>
            </a:r>
            <a:r>
              <a:rPr lang="fi-FI" dirty="0"/>
              <a:t> osaamiseen, oikeisiin välineisiin ja muistamiseen</a:t>
            </a:r>
            <a:endParaRPr lang="fi-FI" dirty="0">
              <a:cs typeface="Calibri" panose="020F0502020204030204"/>
            </a:endParaRPr>
          </a:p>
          <a:p>
            <a:pPr lvl="1">
              <a:lnSpc>
                <a:spcPct val="100000"/>
              </a:lnSpc>
            </a:pPr>
            <a:r>
              <a:rPr lang="fi-FI" dirty="0"/>
              <a:t>putoamissuojainten kiinnitysankkureiden asentaminen voi olla myös putoamisvaarallista työtä</a:t>
            </a:r>
            <a:endParaRPr lang="fi-FI" dirty="0">
              <a:cs typeface="Calibri" panose="020F0502020204030204"/>
            </a:endParaRPr>
          </a:p>
          <a:p>
            <a:pPr lvl="1">
              <a:lnSpc>
                <a:spcPct val="100000"/>
              </a:lnSpc>
            </a:pPr>
            <a:r>
              <a:rPr lang="fi-FI" dirty="0"/>
              <a:t>jokainen työntekijä (myös työnjohto ym.) tarvitsee omat varusteet ja kiinnitysankkurit</a:t>
            </a:r>
            <a:endParaRPr lang="fi-FI" dirty="0">
              <a:cs typeface="Calibri" panose="020F0502020204030204"/>
            </a:endParaRPr>
          </a:p>
        </p:txBody>
      </p:sp>
    </p:spTree>
    <p:extLst>
      <p:ext uri="{BB962C8B-B14F-4D97-AF65-F5344CB8AC3E}">
        <p14:creationId xmlns:p14="http://schemas.microsoft.com/office/powerpoint/2010/main" val="217311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254382-A172-B143-A0D1-27C8B5793A7F}"/>
              </a:ext>
            </a:extLst>
          </p:cNvPr>
          <p:cNvSpPr>
            <a:spLocks noGrp="1"/>
          </p:cNvSpPr>
          <p:nvPr>
            <p:ph type="title"/>
          </p:nvPr>
        </p:nvSpPr>
        <p:spPr/>
        <p:txBody>
          <a:bodyPr/>
          <a:lstStyle/>
          <a:p>
            <a:r>
              <a:rPr lang="fi-FI" b="1" dirty="0"/>
              <a:t>Suojaaminen putoamiselta: kaiteet (1/2)</a:t>
            </a:r>
            <a:endParaRPr lang="fi-FI" b="1" dirty="0">
              <a:cs typeface="Calibri Light"/>
            </a:endParaRPr>
          </a:p>
        </p:txBody>
      </p:sp>
      <p:sp>
        <p:nvSpPr>
          <p:cNvPr id="3" name="Sisällön paikkamerkki 2">
            <a:extLst>
              <a:ext uri="{FF2B5EF4-FFF2-40B4-BE49-F238E27FC236}">
                <a16:creationId xmlns:a16="http://schemas.microsoft.com/office/drawing/2014/main" id="{BCC9A3B8-63AD-9347-ADC1-EBE5D04BEF93}"/>
              </a:ext>
            </a:extLst>
          </p:cNvPr>
          <p:cNvSpPr>
            <a:spLocks noGrp="1"/>
          </p:cNvSpPr>
          <p:nvPr>
            <p:ph sz="half" idx="1"/>
          </p:nvPr>
        </p:nvSpPr>
        <p:spPr>
          <a:xfrm>
            <a:off x="838200" y="1594624"/>
            <a:ext cx="7239321" cy="5083643"/>
          </a:xfrm>
        </p:spPr>
        <p:txBody>
          <a:bodyPr vert="horz" lIns="91440" tIns="45720" rIns="91440" bIns="45720" rtlCol="0" anchor="t">
            <a:normAutofit fontScale="92500" lnSpcReduction="20000"/>
          </a:bodyPr>
          <a:lstStyle/>
          <a:p>
            <a:pPr>
              <a:lnSpc>
                <a:spcPct val="110000"/>
              </a:lnSpc>
            </a:pPr>
            <a:r>
              <a:rPr lang="fi-FI" dirty="0"/>
              <a:t>Yhtenäiset </a:t>
            </a:r>
            <a:endParaRPr lang="fi-FI">
              <a:cs typeface="Calibri" panose="020F0502020204030204"/>
            </a:endParaRPr>
          </a:p>
          <a:p>
            <a:pPr lvl="1">
              <a:lnSpc>
                <a:spcPct val="110000"/>
              </a:lnSpc>
            </a:pPr>
            <a:r>
              <a:rPr lang="fi-FI" dirty="0"/>
              <a:t>epäjatkuvuuskohdissa (esim. pilarit, nurkat) rako korkeintaan 25 cm</a:t>
            </a:r>
            <a:endParaRPr lang="fi-FI" dirty="0">
              <a:cs typeface="Calibri" panose="020F0502020204030204"/>
            </a:endParaRPr>
          </a:p>
          <a:p>
            <a:pPr lvl="1">
              <a:lnSpc>
                <a:spcPct val="110000"/>
              </a:lnSpc>
            </a:pPr>
            <a:r>
              <a:rPr lang="fi-FI" dirty="0"/>
              <a:t>portaissa ja porrastasoilla koko pituudeltaan suojakaiteet</a:t>
            </a:r>
            <a:endParaRPr lang="fi-FI" dirty="0">
              <a:cs typeface="Calibri" panose="020F0502020204030204"/>
            </a:endParaRPr>
          </a:p>
          <a:p>
            <a:pPr lvl="2">
              <a:lnSpc>
                <a:spcPct val="110000"/>
              </a:lnSpc>
            </a:pPr>
            <a:r>
              <a:rPr lang="fi-FI" dirty="0"/>
              <a:t>kun nousu 0,5</a:t>
            </a:r>
            <a:r>
              <a:rPr lang="fi-FI" dirty="0">
                <a:ea typeface="+mn-lt"/>
                <a:cs typeface="+mn-lt"/>
              </a:rPr>
              <a:t>–</a:t>
            </a:r>
            <a:r>
              <a:rPr lang="fi-FI" dirty="0"/>
              <a:t>1,5 m, minimi toisen puolen käsijohde</a:t>
            </a:r>
            <a:endParaRPr lang="fi-FI" dirty="0">
              <a:cs typeface="Calibri"/>
            </a:endParaRPr>
          </a:p>
          <a:p>
            <a:pPr lvl="2">
              <a:lnSpc>
                <a:spcPct val="110000"/>
              </a:lnSpc>
            </a:pPr>
            <a:r>
              <a:rPr lang="fi-FI" dirty="0"/>
              <a:t>kun nousu 1,5 m tai enemmän: suojakaide molemmin puolin</a:t>
            </a:r>
            <a:endParaRPr lang="fi-FI" dirty="0">
              <a:cs typeface="Calibri" panose="020F0502020204030204"/>
            </a:endParaRPr>
          </a:p>
          <a:p>
            <a:pPr>
              <a:lnSpc>
                <a:spcPct val="110000"/>
              </a:lnSpc>
            </a:pPr>
            <a:r>
              <a:rPr lang="fi-FI" dirty="0"/>
              <a:t>Kaiteen korkeus vähintään 1 m</a:t>
            </a:r>
            <a:endParaRPr lang="fi-FI" dirty="0">
              <a:cs typeface="Calibri" panose="020F0502020204030204"/>
            </a:endParaRPr>
          </a:p>
          <a:p>
            <a:pPr lvl="1">
              <a:lnSpc>
                <a:spcPct val="110000"/>
              </a:lnSpc>
            </a:pPr>
            <a:r>
              <a:rPr lang="fi-FI" dirty="0"/>
              <a:t>alueella tehtävä työ voi edellyttää korkeampaa kaidetta </a:t>
            </a:r>
            <a:endParaRPr lang="fi-FI" dirty="0">
              <a:cs typeface="Calibri" panose="020F0502020204030204"/>
            </a:endParaRPr>
          </a:p>
          <a:p>
            <a:pPr>
              <a:lnSpc>
                <a:spcPct val="110000"/>
              </a:lnSpc>
            </a:pPr>
            <a:r>
              <a:rPr lang="fi-FI" dirty="0"/>
              <a:t>Käsijohde, välijohde ja jalkalista (johteiden väli korkeintaan 50 cm) tai esim. verkkokaide</a:t>
            </a:r>
            <a:endParaRPr lang="fi-FI" dirty="0">
              <a:cs typeface="Calibri" panose="020F0502020204030204"/>
            </a:endParaRPr>
          </a:p>
          <a:p>
            <a:pPr lvl="1">
              <a:lnSpc>
                <a:spcPct val="110000"/>
              </a:lnSpc>
            </a:pPr>
            <a:r>
              <a:rPr lang="fi-FI" dirty="0"/>
              <a:t>jalkalistan tehtävä on suojata sekä ihmisiä että esineitä putoamasta</a:t>
            </a:r>
            <a:endParaRPr lang="fi-FI" dirty="0">
              <a:cs typeface="Calibri" panose="020F0502020204030204"/>
            </a:endParaRPr>
          </a:p>
        </p:txBody>
      </p:sp>
      <p:pic>
        <p:nvPicPr>
          <p:cNvPr id="1026" name="Picture 2" descr="Pinta-asenteinen turvakaide">
            <a:extLst>
              <a:ext uri="{FF2B5EF4-FFF2-40B4-BE49-F238E27FC236}">
                <a16:creationId xmlns:a16="http://schemas.microsoft.com/office/drawing/2014/main" id="{1784D037-2E4D-5B45-89FE-11ECFE4E53F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598889" y="1529724"/>
            <a:ext cx="2985817" cy="42252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B9BEC470-B54F-6343-829A-BBE080679527}"/>
              </a:ext>
            </a:extLst>
          </p:cNvPr>
          <p:cNvSpPr txBox="1"/>
          <p:nvPr/>
        </p:nvSpPr>
        <p:spPr>
          <a:xfrm>
            <a:off x="8540737" y="5845174"/>
            <a:ext cx="3083755" cy="738664"/>
          </a:xfrm>
          <a:prstGeom prst="rect">
            <a:avLst/>
          </a:prstGeom>
          <a:noFill/>
        </p:spPr>
        <p:txBody>
          <a:bodyPr wrap="square" lIns="91440" tIns="45720" rIns="91440" bIns="45720" rtlCol="0" anchor="t">
            <a:spAutoFit/>
          </a:bodyPr>
          <a:lstStyle/>
          <a:p>
            <a:r>
              <a:rPr lang="fi-FI" sz="1400" dirty="0"/>
              <a:t>Suunnittelussa voi hyödyntää esim. putoamissuojarakenteita valmistavien yritysten tuotetietoja</a:t>
            </a:r>
            <a:endParaRPr lang="sv-SE" sz="1400">
              <a:cs typeface="Calibri"/>
            </a:endParaRPr>
          </a:p>
        </p:txBody>
      </p:sp>
    </p:spTree>
    <p:extLst>
      <p:ext uri="{BB962C8B-B14F-4D97-AF65-F5344CB8AC3E}">
        <p14:creationId xmlns:p14="http://schemas.microsoft.com/office/powerpoint/2010/main" val="283307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254382-A172-B143-A0D1-27C8B5793A7F}"/>
              </a:ext>
            </a:extLst>
          </p:cNvPr>
          <p:cNvSpPr>
            <a:spLocks noGrp="1"/>
          </p:cNvSpPr>
          <p:nvPr>
            <p:ph type="title"/>
          </p:nvPr>
        </p:nvSpPr>
        <p:spPr/>
        <p:txBody>
          <a:bodyPr/>
          <a:lstStyle/>
          <a:p>
            <a:r>
              <a:rPr lang="fi-FI" b="1" dirty="0"/>
              <a:t>Suojaaminen putoamiselta: kaiteet (2/2)</a:t>
            </a:r>
            <a:endParaRPr lang="fi-FI" b="1" dirty="0">
              <a:cs typeface="Calibri Light"/>
            </a:endParaRPr>
          </a:p>
        </p:txBody>
      </p:sp>
      <p:sp>
        <p:nvSpPr>
          <p:cNvPr id="3" name="Sisällön paikkamerkki 2">
            <a:extLst>
              <a:ext uri="{FF2B5EF4-FFF2-40B4-BE49-F238E27FC236}">
                <a16:creationId xmlns:a16="http://schemas.microsoft.com/office/drawing/2014/main" id="{BCC9A3B8-63AD-9347-ADC1-EBE5D04BEF93}"/>
              </a:ext>
            </a:extLst>
          </p:cNvPr>
          <p:cNvSpPr>
            <a:spLocks noGrp="1"/>
          </p:cNvSpPr>
          <p:nvPr>
            <p:ph sz="half" idx="1"/>
          </p:nvPr>
        </p:nvSpPr>
        <p:spPr>
          <a:xfrm>
            <a:off x="838200" y="1594624"/>
            <a:ext cx="10515600" cy="4898251"/>
          </a:xfrm>
        </p:spPr>
        <p:txBody>
          <a:bodyPr vert="horz" lIns="91440" tIns="45720" rIns="91440" bIns="45720" rtlCol="0" anchor="t">
            <a:normAutofit fontScale="92500" lnSpcReduction="20000"/>
          </a:bodyPr>
          <a:lstStyle/>
          <a:p>
            <a:pPr>
              <a:lnSpc>
                <a:spcPct val="110000"/>
              </a:lnSpc>
            </a:pPr>
            <a:r>
              <a:rPr lang="fi-FI" dirty="0"/>
              <a:t>Kun kaiteen tarkoituksena on ihmisen putoamisen estäminen: ylimmän johteen (käsijohde) ja kaidetolppien kestettävä 1 </a:t>
            </a:r>
            <a:r>
              <a:rPr lang="fi-FI" dirty="0" err="1"/>
              <a:t>kN</a:t>
            </a:r>
            <a:r>
              <a:rPr lang="fi-FI" dirty="0"/>
              <a:t> </a:t>
            </a:r>
            <a:br>
              <a:rPr lang="fi-FI" dirty="0"/>
            </a:br>
            <a:r>
              <a:rPr lang="fi-FI" dirty="0"/>
              <a:t>(n. 100 kg) pistekuorma epäedullisimmassa kohdassa -&gt; jänneväli, puun luokitus, kaidetolppien kiinnitys</a:t>
            </a:r>
            <a:endParaRPr lang="fi-FI"/>
          </a:p>
          <a:p>
            <a:pPr marL="460375" lvl="1" indent="-307975">
              <a:lnSpc>
                <a:spcPct val="110000"/>
              </a:lnSpc>
            </a:pPr>
            <a:r>
              <a:rPr lang="fi-FI" dirty="0" err="1"/>
              <a:t>Huom</a:t>
            </a:r>
            <a:r>
              <a:rPr lang="fi-FI" dirty="0"/>
              <a:t>! Kaide mitoitetaan kestävämmäksi kaltevalla pinnalla, jossa henkilö voi liukua tai pyöriä vauhdilla kaidetta vasten</a:t>
            </a:r>
            <a:endParaRPr lang="fi-FI" dirty="0">
              <a:cs typeface="Calibri"/>
            </a:endParaRPr>
          </a:p>
          <a:p>
            <a:pPr marL="460375" lvl="1" indent="-307975">
              <a:lnSpc>
                <a:spcPct val="110000"/>
              </a:lnSpc>
            </a:pPr>
            <a:r>
              <a:rPr lang="fi-FI" dirty="0"/>
              <a:t>ajoneuvojen (kuten henkilönostinten) putoaminen estetään esim. ajoesteillä (esim. kiila tai lattiaan kiinnitetty pönkkä, jonka yli henkilönostin ei pääse)</a:t>
            </a:r>
            <a:endParaRPr lang="fi-FI" dirty="0">
              <a:cs typeface="Calibri" panose="020F0502020204030204"/>
            </a:endParaRPr>
          </a:p>
          <a:p>
            <a:pPr marL="306070" indent="-306070">
              <a:lnSpc>
                <a:spcPct val="110000"/>
              </a:lnSpc>
            </a:pPr>
            <a:r>
              <a:rPr lang="fi-FI" dirty="0"/>
              <a:t>Putoamissuojaussuunnitelmassa esitetty:</a:t>
            </a:r>
            <a:endParaRPr lang="fi-FI" dirty="0">
              <a:cs typeface="Calibri" panose="020F0502020204030204"/>
            </a:endParaRPr>
          </a:p>
          <a:p>
            <a:pPr marL="763270" lvl="1" indent="-306070">
              <a:lnSpc>
                <a:spcPct val="110000"/>
              </a:lnSpc>
            </a:pPr>
            <a:r>
              <a:rPr lang="fi-FI" dirty="0"/>
              <a:t>jokaisen reunan kaidetyyppi, jänneväli, (puusta olevan johteen luokitus), tolppamalli, kiinnitystarvikkeet, mitoitus (esim. valmistajan tuotekoodein)</a:t>
            </a:r>
            <a:endParaRPr lang="fi-FI" dirty="0">
              <a:cs typeface="Calibri" panose="020F0502020204030204"/>
            </a:endParaRPr>
          </a:p>
          <a:p>
            <a:pPr marL="763270" lvl="1" indent="-306070">
              <a:lnSpc>
                <a:spcPct val="110000"/>
              </a:lnSpc>
            </a:pPr>
            <a:r>
              <a:rPr lang="fi-FI" dirty="0"/>
              <a:t>suojakaiteiden asentaminen valmiiksi paikoilleen esim. elementtiin tai portaaseen jne.</a:t>
            </a:r>
            <a:endParaRPr lang="fi-FI" dirty="0">
              <a:cs typeface="Calibri" panose="020F0502020204030204"/>
            </a:endParaRPr>
          </a:p>
        </p:txBody>
      </p:sp>
    </p:spTree>
    <p:extLst>
      <p:ext uri="{BB962C8B-B14F-4D97-AF65-F5344CB8AC3E}">
        <p14:creationId xmlns:p14="http://schemas.microsoft.com/office/powerpoint/2010/main" val="572322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254382-A172-B143-A0D1-27C8B5793A7F}"/>
              </a:ext>
            </a:extLst>
          </p:cNvPr>
          <p:cNvSpPr>
            <a:spLocks noGrp="1"/>
          </p:cNvSpPr>
          <p:nvPr>
            <p:ph type="title"/>
          </p:nvPr>
        </p:nvSpPr>
        <p:spPr/>
        <p:txBody>
          <a:bodyPr/>
          <a:lstStyle/>
          <a:p>
            <a:r>
              <a:rPr lang="fi-FI" b="1" dirty="0"/>
              <a:t>Suojaaminen putoamiselta: aukkosuojat</a:t>
            </a:r>
            <a:endParaRPr lang="fi-FI" b="1" dirty="0">
              <a:cs typeface="Calibri Light"/>
            </a:endParaRPr>
          </a:p>
        </p:txBody>
      </p:sp>
      <p:sp>
        <p:nvSpPr>
          <p:cNvPr id="3" name="Sisällön paikkamerkki 2">
            <a:extLst>
              <a:ext uri="{FF2B5EF4-FFF2-40B4-BE49-F238E27FC236}">
                <a16:creationId xmlns:a16="http://schemas.microsoft.com/office/drawing/2014/main" id="{BCC9A3B8-63AD-9347-ADC1-EBE5D04BEF93}"/>
              </a:ext>
            </a:extLst>
          </p:cNvPr>
          <p:cNvSpPr>
            <a:spLocks noGrp="1"/>
          </p:cNvSpPr>
          <p:nvPr>
            <p:ph sz="half" idx="1"/>
          </p:nvPr>
        </p:nvSpPr>
        <p:spPr>
          <a:xfrm>
            <a:off x="838199" y="1825624"/>
            <a:ext cx="6399177" cy="4898251"/>
          </a:xfrm>
        </p:spPr>
        <p:txBody>
          <a:bodyPr vert="horz" lIns="91440" tIns="45720" rIns="91440" bIns="45720" rtlCol="0" anchor="t">
            <a:normAutofit fontScale="70000" lnSpcReduction="20000"/>
          </a:bodyPr>
          <a:lstStyle/>
          <a:p>
            <a:pPr>
              <a:lnSpc>
                <a:spcPct val="120000"/>
              </a:lnSpc>
            </a:pPr>
            <a:r>
              <a:rPr lang="fi-FI" dirty="0"/>
              <a:t>Ihmisen mentävät aukot suojataan aina</a:t>
            </a:r>
          </a:p>
          <a:p>
            <a:pPr lvl="1">
              <a:lnSpc>
                <a:spcPct val="120000"/>
              </a:lnSpc>
            </a:pPr>
            <a:r>
              <a:rPr lang="fi-FI" dirty="0"/>
              <a:t>jalkaterän mentävät kulkuteillä ja työalueilla</a:t>
            </a:r>
            <a:endParaRPr lang="fi-FI" dirty="0">
              <a:cs typeface="Calibri" panose="020F0502020204030204"/>
            </a:endParaRPr>
          </a:p>
          <a:p>
            <a:pPr>
              <a:lnSpc>
                <a:spcPct val="120000"/>
              </a:lnSpc>
            </a:pPr>
            <a:r>
              <a:rPr lang="fi-FI" dirty="0"/>
              <a:t>Aukot suojataan kaiteilla, kun pienempi sivu tai halkaisija on yli 1 m</a:t>
            </a:r>
            <a:endParaRPr lang="fi-FI" dirty="0">
              <a:cs typeface="Calibri" panose="020F0502020204030204"/>
            </a:endParaRPr>
          </a:p>
          <a:p>
            <a:pPr>
              <a:lnSpc>
                <a:spcPct val="120000"/>
              </a:lnSpc>
            </a:pPr>
            <a:r>
              <a:rPr lang="fi-FI" dirty="0"/>
              <a:t>Suojakannen kestettävä alueella käytettävien koneiden paino, kuitenkin vähintään 150 kg</a:t>
            </a:r>
            <a:endParaRPr lang="fi-FI" dirty="0">
              <a:cs typeface="Calibri" panose="020F0502020204030204"/>
            </a:endParaRPr>
          </a:p>
          <a:p>
            <a:pPr lvl="1">
              <a:lnSpc>
                <a:spcPct val="120000"/>
              </a:lnSpc>
            </a:pPr>
            <a:r>
              <a:rPr lang="fi-FI" dirty="0"/>
              <a:t>suojakannen paikaltaan siirtyminen estetty esim. aluspuilla tai kiinnityksellä</a:t>
            </a:r>
            <a:endParaRPr lang="fi-FI" dirty="0">
              <a:cs typeface="Calibri" panose="020F0502020204030204"/>
            </a:endParaRPr>
          </a:p>
          <a:p>
            <a:pPr lvl="1">
              <a:lnSpc>
                <a:spcPct val="120000"/>
              </a:lnSpc>
            </a:pPr>
            <a:r>
              <a:rPr lang="fi-FI" dirty="0"/>
              <a:t>suojakansi on merkitty näkyvästi (yleensä punainen rasti)</a:t>
            </a:r>
            <a:endParaRPr lang="fi-FI" dirty="0">
              <a:cs typeface="Calibri" panose="020F0502020204030204"/>
            </a:endParaRPr>
          </a:p>
          <a:p>
            <a:pPr>
              <a:lnSpc>
                <a:spcPct val="120000"/>
              </a:lnSpc>
            </a:pPr>
            <a:r>
              <a:rPr lang="fi-FI" dirty="0"/>
              <a:t>Putoamissuojaussuunnitelmassa esitetty:</a:t>
            </a:r>
            <a:endParaRPr lang="fi-FI" dirty="0">
              <a:cs typeface="Calibri" panose="020F0502020204030204"/>
            </a:endParaRPr>
          </a:p>
          <a:p>
            <a:pPr lvl="1">
              <a:lnSpc>
                <a:spcPct val="120000"/>
              </a:lnSpc>
            </a:pPr>
            <a:r>
              <a:rPr lang="fi-FI" dirty="0"/>
              <a:t>jokaisen aukkosuojan materiaalivahvuus suhteessa aukon kokoon (esim. vanerin paksuus, alus-/tukipuupuut), merkintätapa, kiinnitys</a:t>
            </a:r>
            <a:endParaRPr lang="fi-FI" dirty="0">
              <a:cs typeface="Calibri" panose="020F0502020204030204"/>
            </a:endParaRPr>
          </a:p>
          <a:p>
            <a:pPr>
              <a:lnSpc>
                <a:spcPct val="120000"/>
              </a:lnSpc>
            </a:pPr>
            <a:endParaRPr lang="fi-FI" dirty="0">
              <a:cs typeface="Calibri" panose="020F0502020204030204"/>
            </a:endParaRPr>
          </a:p>
        </p:txBody>
      </p:sp>
      <p:pic>
        <p:nvPicPr>
          <p:cNvPr id="7" name="Sisällön paikkamerkki 6">
            <a:extLst>
              <a:ext uri="{FF2B5EF4-FFF2-40B4-BE49-F238E27FC236}">
                <a16:creationId xmlns:a16="http://schemas.microsoft.com/office/drawing/2014/main" id="{C4577BE5-1827-5840-BDFE-DDC50C9A0DA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56500" y="2224780"/>
            <a:ext cx="3797300" cy="3086100"/>
          </a:xfrm>
          <a:prstGeom prst="rect">
            <a:avLst/>
          </a:prstGeom>
        </p:spPr>
      </p:pic>
      <p:sp>
        <p:nvSpPr>
          <p:cNvPr id="4" name="Tekstiruutu 3">
            <a:extLst>
              <a:ext uri="{FF2B5EF4-FFF2-40B4-BE49-F238E27FC236}">
                <a16:creationId xmlns:a16="http://schemas.microsoft.com/office/drawing/2014/main" id="{E0CCE771-82F6-B746-873C-4FD5330EC5FB}"/>
              </a:ext>
            </a:extLst>
          </p:cNvPr>
          <p:cNvSpPr txBox="1"/>
          <p:nvPr/>
        </p:nvSpPr>
        <p:spPr>
          <a:xfrm>
            <a:off x="7556500" y="5310880"/>
            <a:ext cx="3661630" cy="523220"/>
          </a:xfrm>
          <a:prstGeom prst="rect">
            <a:avLst/>
          </a:prstGeom>
          <a:noFill/>
        </p:spPr>
        <p:txBody>
          <a:bodyPr wrap="square" lIns="91440" tIns="45720" rIns="91440" bIns="45720" rtlCol="0" anchor="t">
            <a:spAutoFit/>
          </a:bodyPr>
          <a:lstStyle/>
          <a:p>
            <a:r>
              <a:rPr lang="sv-SE" sz="1400" dirty="0"/>
              <a:t>Kuva: </a:t>
            </a:r>
            <a:r>
              <a:rPr lang="sv-SE" sz="1400" dirty="0" err="1"/>
              <a:t>Betoniteollisuus</a:t>
            </a:r>
            <a:r>
              <a:rPr lang="sv-SE" sz="1400" dirty="0"/>
              <a:t> </a:t>
            </a:r>
            <a:r>
              <a:rPr lang="sv-SE" sz="1400" dirty="0" err="1"/>
              <a:t>ry</a:t>
            </a:r>
            <a:r>
              <a:rPr lang="sv-SE" sz="1400" dirty="0"/>
              <a:t>, </a:t>
            </a:r>
            <a:r>
              <a:rPr lang="sv-SE" sz="1400" dirty="0" err="1"/>
              <a:t>Betonielementtien</a:t>
            </a:r>
            <a:r>
              <a:rPr lang="sv-SE" sz="1400" dirty="0"/>
              <a:t> </a:t>
            </a:r>
            <a:r>
              <a:rPr lang="sv-SE" sz="1400" dirty="0" err="1"/>
              <a:t>turvallinen</a:t>
            </a:r>
            <a:r>
              <a:rPr lang="sv-SE" sz="1400" dirty="0"/>
              <a:t> </a:t>
            </a:r>
            <a:r>
              <a:rPr lang="sv-SE" sz="1400" dirty="0" err="1"/>
              <a:t>asennus</a:t>
            </a:r>
            <a:endParaRPr lang="sv-SE" sz="1400" dirty="0">
              <a:cs typeface="Calibri"/>
            </a:endParaRPr>
          </a:p>
        </p:txBody>
      </p:sp>
    </p:spTree>
    <p:extLst>
      <p:ext uri="{BB962C8B-B14F-4D97-AF65-F5344CB8AC3E}">
        <p14:creationId xmlns:p14="http://schemas.microsoft.com/office/powerpoint/2010/main" val="111043524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A3F6FD161635FE4BA274447770F33F92" ma:contentTypeVersion="13" ma:contentTypeDescription="Luo uusi asiakirja." ma:contentTypeScope="" ma:versionID="d636abe56c51b4129b1c070f6015851d">
  <xsd:schema xmlns:xsd="http://www.w3.org/2001/XMLSchema" xmlns:xs="http://www.w3.org/2001/XMLSchema" xmlns:p="http://schemas.microsoft.com/office/2006/metadata/properties" xmlns:ns2="3af19f82-bc65-4e45-a47c-deabbcd5f2bd" xmlns:ns3="d7782952-83ee-4b7f-b36b-e03bcc39e872" targetNamespace="http://schemas.microsoft.com/office/2006/metadata/properties" ma:root="true" ma:fieldsID="e8c00c77424e4713a04fcbc32fa06d0f" ns2:_="" ns3:_="">
    <xsd:import namespace="3af19f82-bc65-4e45-a47c-deabbcd5f2bd"/>
    <xsd:import namespace="d7782952-83ee-4b7f-b36b-e03bcc39e8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19f82-bc65-4e45-a47c-deabbcd5f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782952-83ee-4b7f-b36b-e03bcc39e872"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2598A8-2186-464A-97BE-7C61763C25F5}">
  <ds:schemaRefs>
    <ds:schemaRef ds:uri="http://schemas.microsoft.com/sharepoint/v3/contenttype/forms"/>
  </ds:schemaRefs>
</ds:datastoreItem>
</file>

<file path=customXml/itemProps2.xml><?xml version="1.0" encoding="utf-8"?>
<ds:datastoreItem xmlns:ds="http://schemas.openxmlformats.org/officeDocument/2006/customXml" ds:itemID="{BC2BBD1A-6802-4E02-BBD3-647225D7C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19f82-bc65-4e45-a47c-deabbcd5f2bd"/>
    <ds:schemaRef ds:uri="d7782952-83ee-4b7f-b36b-e03bcc39e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71C16B-AAEB-4CE9-952F-856BB7DAA72F}">
  <ds:schemaRefs>
    <ds:schemaRef ds:uri="http://schemas.microsoft.com/office/infopath/2007/PartnerControls"/>
    <ds:schemaRef ds:uri="3af19f82-bc65-4e45-a47c-deabbcd5f2bd"/>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d7782952-83ee-4b7f-b36b-e03bcc39e87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237</TotalTime>
  <Words>3116</Words>
  <Application>Microsoft Office PowerPoint</Application>
  <PresentationFormat>Laajakuva</PresentationFormat>
  <Paragraphs>238</Paragraphs>
  <Slides>15</Slides>
  <Notes>11</Notes>
  <HiddenSlides>0</HiddenSlides>
  <MMClips>0</MMClips>
  <ScaleCrop>false</ScaleCrop>
  <HeadingPairs>
    <vt:vector size="4" baseType="variant">
      <vt:variant>
        <vt:lpstr>Teema</vt:lpstr>
      </vt:variant>
      <vt:variant>
        <vt:i4>1</vt:i4>
      </vt:variant>
      <vt:variant>
        <vt:lpstr>Dian otsikot</vt:lpstr>
      </vt:variant>
      <vt:variant>
        <vt:i4>15</vt:i4>
      </vt:variant>
    </vt:vector>
  </HeadingPairs>
  <TitlesOfParts>
    <vt:vector size="16" baseType="lpstr">
      <vt:lpstr>Office-teema</vt:lpstr>
      <vt:lpstr>Työturvallisuus rakennusalalla</vt:lpstr>
      <vt:lpstr>11. Putoamissuojaus</vt:lpstr>
      <vt:lpstr>11. Putoamissuojaus</vt:lpstr>
      <vt:lpstr>11. Putoamissuojaus</vt:lpstr>
      <vt:lpstr>11. Putoamissuojaus</vt:lpstr>
      <vt:lpstr>11. Putoamissuojaus</vt:lpstr>
      <vt:lpstr>Suojaaminen putoamiselta: kaiteet (1/2)</vt:lpstr>
      <vt:lpstr>Suojaaminen putoamiselta: kaiteet (2/2)</vt:lpstr>
      <vt:lpstr>Suojaaminen putoamiselta: aukkosuojat</vt:lpstr>
      <vt:lpstr>Suojaaminen putoamiselta: verkot, katokset jne.</vt:lpstr>
      <vt:lpstr>Suojaaminen putoamiselta ja  liikenneturvallisuus</vt:lpstr>
      <vt:lpstr>Putoamissuojaus henkilönsuojaimilla (1/2)</vt:lpstr>
      <vt:lpstr>Putoamissuojaus henkilönsuojaimilla (2/2)</vt:lpstr>
      <vt:lpstr>Putoamissuojaus: välineiden tarkastus</vt:lpstr>
      <vt:lpstr>Portaat, kulkusillat ja  -rampit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Työturvallisuus rakennusalalla</dc:title>
  <dc:creator>Tom Johnsson</dc:creator>
  <cp:lastModifiedBy>Tom Johnsson</cp:lastModifiedBy>
  <cp:revision>130</cp:revision>
  <dcterms:created xsi:type="dcterms:W3CDTF">2022-01-16T17:00:21Z</dcterms:created>
  <dcterms:modified xsi:type="dcterms:W3CDTF">2022-06-20T07:51:14Z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0x010100A3F6FD161635FE4BA274447770F33F92</vt:lpwstr>
  </property>
</Properties>
</file>